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sldIdLst>
    <p:sldId id="256" r:id="rId2"/>
    <p:sldId id="257" r:id="rId3"/>
    <p:sldId id="258" r:id="rId4"/>
    <p:sldId id="264" r:id="rId5"/>
    <p:sldId id="260" r:id="rId6"/>
    <p:sldId id="265" r:id="rId7"/>
    <p:sldId id="259" r:id="rId8"/>
    <p:sldId id="272" r:id="rId9"/>
    <p:sldId id="268" r:id="rId10"/>
    <p:sldId id="267" r:id="rId11"/>
    <p:sldId id="266" r:id="rId12"/>
    <p:sldId id="270" r:id="rId13"/>
    <p:sldId id="269" r:id="rId14"/>
    <p:sldId id="271" r:id="rId15"/>
    <p:sldId id="280" r:id="rId16"/>
    <p:sldId id="274" r:id="rId17"/>
    <p:sldId id="278" r:id="rId18"/>
    <p:sldId id="277" r:id="rId19"/>
    <p:sldId id="276" r:id="rId20"/>
    <p:sldId id="275" r:id="rId21"/>
    <p:sldId id="279" r:id="rId22"/>
    <p:sldId id="261" r:id="rId23"/>
    <p:sldId id="273" r:id="rId24"/>
    <p:sldId id="262" r:id="rId25"/>
    <p:sldId id="281" r:id="rId26"/>
    <p:sldId id="284" r:id="rId27"/>
    <p:sldId id="283" r:id="rId28"/>
    <p:sldId id="282" r:id="rId29"/>
    <p:sldId id="285" r:id="rId30"/>
    <p:sldId id="286" r:id="rId31"/>
    <p:sldId id="287" r:id="rId32"/>
    <p:sldId id="263" r:id="rId33"/>
    <p:sldId id="288" r:id="rId34"/>
    <p:sldId id="289" r:id="rId35"/>
    <p:sldId id="290" r:id="rId36"/>
    <p:sldId id="292" r:id="rId37"/>
    <p:sldId id="293" r:id="rId38"/>
    <p:sldId id="294" r:id="rId39"/>
    <p:sldId id="29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380F68-8023-4726-B332-A199C8835FF4}" v="11" dt="2023-10-23T11:29:36.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60"/>
  </p:normalViewPr>
  <p:slideViewPr>
    <p:cSldViewPr snapToGrid="0">
      <p:cViewPr varScale="1">
        <p:scale>
          <a:sx n="68" d="100"/>
          <a:sy n="68" d="100"/>
        </p:scale>
        <p:origin x="7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ddimukkala Rahul" userId="5bf8e6f1-e3ae-4e93-8f9e-f187a45b9b91" providerId="ADAL" clId="{59380F68-8023-4726-B332-A199C8835FF4}"/>
    <pc:docChg chg="undo custSel addSld modSld sldOrd">
      <pc:chgData name="Vaddimukkala Rahul" userId="5bf8e6f1-e3ae-4e93-8f9e-f187a45b9b91" providerId="ADAL" clId="{59380F68-8023-4726-B332-A199C8835FF4}" dt="2023-10-23T15:22:07.744" v="1207" actId="20577"/>
      <pc:docMkLst>
        <pc:docMk/>
      </pc:docMkLst>
      <pc:sldChg chg="addSp delSp modSp new mod">
        <pc:chgData name="Vaddimukkala Rahul" userId="5bf8e6f1-e3ae-4e93-8f9e-f187a45b9b91" providerId="ADAL" clId="{59380F68-8023-4726-B332-A199C8835FF4}" dt="2023-10-23T11:12:15.783" v="114" actId="20577"/>
        <pc:sldMkLst>
          <pc:docMk/>
          <pc:sldMk cId="1500538663" sldId="256"/>
        </pc:sldMkLst>
        <pc:spChg chg="mod">
          <ac:chgData name="Vaddimukkala Rahul" userId="5bf8e6f1-e3ae-4e93-8f9e-f187a45b9b91" providerId="ADAL" clId="{59380F68-8023-4726-B332-A199C8835FF4}" dt="2023-10-23T11:12:15.783" v="114" actId="20577"/>
          <ac:spMkLst>
            <pc:docMk/>
            <pc:sldMk cId="1500538663" sldId="256"/>
            <ac:spMk id="2" creationId="{7C8118FB-696C-C72A-9777-249A78AAB7AA}"/>
          </ac:spMkLst>
        </pc:spChg>
        <pc:spChg chg="add del mod">
          <ac:chgData name="Vaddimukkala Rahul" userId="5bf8e6f1-e3ae-4e93-8f9e-f187a45b9b91" providerId="ADAL" clId="{59380F68-8023-4726-B332-A199C8835FF4}" dt="2023-10-23T11:12:03.087" v="108" actId="1076"/>
          <ac:spMkLst>
            <pc:docMk/>
            <pc:sldMk cId="1500538663" sldId="256"/>
            <ac:spMk id="3" creationId="{6763AFD4-4BF3-A8FA-8A1C-E675457158CE}"/>
          </ac:spMkLst>
        </pc:spChg>
        <pc:spChg chg="add del mod">
          <ac:chgData name="Vaddimukkala Rahul" userId="5bf8e6f1-e3ae-4e93-8f9e-f187a45b9b91" providerId="ADAL" clId="{59380F68-8023-4726-B332-A199C8835FF4}" dt="2023-10-23T09:59:47.635" v="11"/>
          <ac:spMkLst>
            <pc:docMk/>
            <pc:sldMk cId="1500538663" sldId="256"/>
            <ac:spMk id="4" creationId="{B7A287AC-75A5-8449-1A95-9F36F02DDA48}"/>
          </ac:spMkLst>
        </pc:spChg>
      </pc:sldChg>
      <pc:sldChg chg="addSp delSp modSp new mod setBg setClrOvrMap">
        <pc:chgData name="Vaddimukkala Rahul" userId="5bf8e6f1-e3ae-4e93-8f9e-f187a45b9b91" providerId="ADAL" clId="{59380F68-8023-4726-B332-A199C8835FF4}" dt="2023-10-23T11:15:21.773" v="151" actId="20577"/>
        <pc:sldMkLst>
          <pc:docMk/>
          <pc:sldMk cId="567014278" sldId="257"/>
        </pc:sldMkLst>
        <pc:spChg chg="mod">
          <ac:chgData name="Vaddimukkala Rahul" userId="5bf8e6f1-e3ae-4e93-8f9e-f187a45b9b91" providerId="ADAL" clId="{59380F68-8023-4726-B332-A199C8835FF4}" dt="2023-10-23T11:14:47.082" v="141" actId="1076"/>
          <ac:spMkLst>
            <pc:docMk/>
            <pc:sldMk cId="567014278" sldId="257"/>
            <ac:spMk id="2" creationId="{3ED2C1E4-22A8-E01F-B7EE-A1F3227385FD}"/>
          </ac:spMkLst>
        </pc:spChg>
        <pc:spChg chg="mod">
          <ac:chgData name="Vaddimukkala Rahul" userId="5bf8e6f1-e3ae-4e93-8f9e-f187a45b9b91" providerId="ADAL" clId="{59380F68-8023-4726-B332-A199C8835FF4}" dt="2023-10-23T11:15:21.773" v="151" actId="20577"/>
          <ac:spMkLst>
            <pc:docMk/>
            <pc:sldMk cId="567014278" sldId="257"/>
            <ac:spMk id="3" creationId="{FA3F3176-DC1D-F3F9-C624-971C52E6D993}"/>
          </ac:spMkLst>
        </pc:spChg>
        <pc:spChg chg="add del">
          <ac:chgData name="Vaddimukkala Rahul" userId="5bf8e6f1-e3ae-4e93-8f9e-f187a45b9b91" providerId="ADAL" clId="{59380F68-8023-4726-B332-A199C8835FF4}" dt="2023-10-23T11:13:20.351" v="122" actId="26606"/>
          <ac:spMkLst>
            <pc:docMk/>
            <pc:sldMk cId="567014278" sldId="257"/>
            <ac:spMk id="5" creationId="{F1E0D4A3-ECB8-4689-ABDB-9CE848CE83B9}"/>
          </ac:spMkLst>
        </pc:spChg>
        <pc:spChg chg="add del">
          <ac:chgData name="Vaddimukkala Rahul" userId="5bf8e6f1-e3ae-4e93-8f9e-f187a45b9b91" providerId="ADAL" clId="{59380F68-8023-4726-B332-A199C8835FF4}" dt="2023-10-23T11:13:20.351" v="122" actId="26606"/>
          <ac:spMkLst>
            <pc:docMk/>
            <pc:sldMk cId="567014278" sldId="257"/>
            <ac:spMk id="6" creationId="{8854772B-9C8F-4037-89E0-3A45208AB395}"/>
          </ac:spMkLst>
        </pc:spChg>
        <pc:spChg chg="add del">
          <ac:chgData name="Vaddimukkala Rahul" userId="5bf8e6f1-e3ae-4e93-8f9e-f187a45b9b91" providerId="ADAL" clId="{59380F68-8023-4726-B332-A199C8835FF4}" dt="2023-10-23T11:12:41.614" v="116" actId="26606"/>
          <ac:spMkLst>
            <pc:docMk/>
            <pc:sldMk cId="567014278" sldId="257"/>
            <ac:spMk id="8" creationId="{5690F3EE-0CD1-4520-B020-4E1DF3141C74}"/>
          </ac:spMkLst>
        </pc:spChg>
        <pc:spChg chg="add del">
          <ac:chgData name="Vaddimukkala Rahul" userId="5bf8e6f1-e3ae-4e93-8f9e-f187a45b9b91" providerId="ADAL" clId="{59380F68-8023-4726-B332-A199C8835FF4}" dt="2023-10-23T11:12:41.614" v="116" actId="26606"/>
          <ac:spMkLst>
            <pc:docMk/>
            <pc:sldMk cId="567014278" sldId="257"/>
            <ac:spMk id="10" creationId="{9EFDE1E9-7FE0-45CA-9DE2-237F77319A9F}"/>
          </ac:spMkLst>
        </pc:spChg>
        <pc:spChg chg="add">
          <ac:chgData name="Vaddimukkala Rahul" userId="5bf8e6f1-e3ae-4e93-8f9e-f187a45b9b91" providerId="ADAL" clId="{59380F68-8023-4726-B332-A199C8835FF4}" dt="2023-10-23T11:13:20.351" v="122" actId="26606"/>
          <ac:spMkLst>
            <pc:docMk/>
            <pc:sldMk cId="567014278" sldId="257"/>
            <ac:spMk id="11" creationId="{2654A105-F18C-4E12-B11B-51B12174BB53}"/>
          </ac:spMkLst>
        </pc:spChg>
      </pc:sldChg>
      <pc:sldChg chg="modSp add mod">
        <pc:chgData name="Vaddimukkala Rahul" userId="5bf8e6f1-e3ae-4e93-8f9e-f187a45b9b91" providerId="ADAL" clId="{59380F68-8023-4726-B332-A199C8835FF4}" dt="2023-10-23T11:16:22.394" v="174" actId="20577"/>
        <pc:sldMkLst>
          <pc:docMk/>
          <pc:sldMk cId="17459462" sldId="258"/>
        </pc:sldMkLst>
        <pc:spChg chg="mod">
          <ac:chgData name="Vaddimukkala Rahul" userId="5bf8e6f1-e3ae-4e93-8f9e-f187a45b9b91" providerId="ADAL" clId="{59380F68-8023-4726-B332-A199C8835FF4}" dt="2023-10-23T11:16:22.394" v="174" actId="20577"/>
          <ac:spMkLst>
            <pc:docMk/>
            <pc:sldMk cId="17459462" sldId="258"/>
            <ac:spMk id="2" creationId="{3ED2C1E4-22A8-E01F-B7EE-A1F3227385FD}"/>
          </ac:spMkLst>
        </pc:spChg>
        <pc:spChg chg="mod">
          <ac:chgData name="Vaddimukkala Rahul" userId="5bf8e6f1-e3ae-4e93-8f9e-f187a45b9b91" providerId="ADAL" clId="{59380F68-8023-4726-B332-A199C8835FF4}" dt="2023-10-23T11:16:05.617" v="154" actId="6549"/>
          <ac:spMkLst>
            <pc:docMk/>
            <pc:sldMk cId="17459462" sldId="258"/>
            <ac:spMk id="3" creationId="{FA3F3176-DC1D-F3F9-C624-971C52E6D993}"/>
          </ac:spMkLst>
        </pc:spChg>
      </pc:sldChg>
      <pc:sldChg chg="modSp add mod">
        <pc:chgData name="Vaddimukkala Rahul" userId="5bf8e6f1-e3ae-4e93-8f9e-f187a45b9b91" providerId="ADAL" clId="{59380F68-8023-4726-B332-A199C8835FF4}" dt="2023-10-23T15:00:23.166" v="1073" actId="1076"/>
        <pc:sldMkLst>
          <pc:docMk/>
          <pc:sldMk cId="2320267335" sldId="259"/>
        </pc:sldMkLst>
        <pc:spChg chg="mod">
          <ac:chgData name="Vaddimukkala Rahul" userId="5bf8e6f1-e3ae-4e93-8f9e-f187a45b9b91" providerId="ADAL" clId="{59380F68-8023-4726-B332-A199C8835FF4}" dt="2023-10-23T15:00:23.166" v="1073" actId="1076"/>
          <ac:spMkLst>
            <pc:docMk/>
            <pc:sldMk cId="2320267335" sldId="259"/>
            <ac:spMk id="2" creationId="{3ED2C1E4-22A8-E01F-B7EE-A1F3227385FD}"/>
          </ac:spMkLst>
        </pc:spChg>
        <pc:spChg chg="mod">
          <ac:chgData name="Vaddimukkala Rahul" userId="5bf8e6f1-e3ae-4e93-8f9e-f187a45b9b91" providerId="ADAL" clId="{59380F68-8023-4726-B332-A199C8835FF4}" dt="2023-10-23T11:30:04.051" v="1072" actId="1076"/>
          <ac:spMkLst>
            <pc:docMk/>
            <pc:sldMk cId="2320267335" sldId="259"/>
            <ac:spMk id="3" creationId="{FA3F3176-DC1D-F3F9-C624-971C52E6D993}"/>
          </ac:spMkLst>
        </pc:spChg>
      </pc:sldChg>
      <pc:sldChg chg="modSp new mod">
        <pc:chgData name="Vaddimukkala Rahul" userId="5bf8e6f1-e3ae-4e93-8f9e-f187a45b9b91" providerId="ADAL" clId="{59380F68-8023-4726-B332-A199C8835FF4}" dt="2023-10-23T15:06:05.338" v="1111" actId="20577"/>
        <pc:sldMkLst>
          <pc:docMk/>
          <pc:sldMk cId="2009429279" sldId="260"/>
        </pc:sldMkLst>
        <pc:spChg chg="mod">
          <ac:chgData name="Vaddimukkala Rahul" userId="5bf8e6f1-e3ae-4e93-8f9e-f187a45b9b91" providerId="ADAL" clId="{59380F68-8023-4726-B332-A199C8835FF4}" dt="2023-10-23T15:04:37.513" v="1087" actId="20577"/>
          <ac:spMkLst>
            <pc:docMk/>
            <pc:sldMk cId="2009429279" sldId="260"/>
            <ac:spMk id="2" creationId="{99D48307-D98F-DC55-77D9-B014C0FBA02D}"/>
          </ac:spMkLst>
        </pc:spChg>
        <pc:spChg chg="mod">
          <ac:chgData name="Vaddimukkala Rahul" userId="5bf8e6f1-e3ae-4e93-8f9e-f187a45b9b91" providerId="ADAL" clId="{59380F68-8023-4726-B332-A199C8835FF4}" dt="2023-10-23T15:06:05.338" v="1111" actId="20577"/>
          <ac:spMkLst>
            <pc:docMk/>
            <pc:sldMk cId="2009429279" sldId="260"/>
            <ac:spMk id="3" creationId="{F3EB11E0-F7D8-E165-F359-F1B195DA0169}"/>
          </ac:spMkLst>
        </pc:spChg>
      </pc:sldChg>
      <pc:sldChg chg="new">
        <pc:chgData name="Vaddimukkala Rahul" userId="5bf8e6f1-e3ae-4e93-8f9e-f187a45b9b91" providerId="ADAL" clId="{59380F68-8023-4726-B332-A199C8835FF4}" dt="2023-10-23T15:06:21.318" v="1112" actId="680"/>
        <pc:sldMkLst>
          <pc:docMk/>
          <pc:sldMk cId="9413615" sldId="261"/>
        </pc:sldMkLst>
      </pc:sldChg>
      <pc:sldChg chg="modSp new mod">
        <pc:chgData name="Vaddimukkala Rahul" userId="5bf8e6f1-e3ae-4e93-8f9e-f187a45b9b91" providerId="ADAL" clId="{59380F68-8023-4726-B332-A199C8835FF4}" dt="2023-10-23T15:14:59.230" v="1143" actId="20577"/>
        <pc:sldMkLst>
          <pc:docMk/>
          <pc:sldMk cId="4238521585" sldId="262"/>
        </pc:sldMkLst>
        <pc:spChg chg="mod">
          <ac:chgData name="Vaddimukkala Rahul" userId="5bf8e6f1-e3ae-4e93-8f9e-f187a45b9b91" providerId="ADAL" clId="{59380F68-8023-4726-B332-A199C8835FF4}" dt="2023-10-23T15:07:29.398" v="1118" actId="1076"/>
          <ac:spMkLst>
            <pc:docMk/>
            <pc:sldMk cId="4238521585" sldId="262"/>
            <ac:spMk id="2" creationId="{6C2BA01E-40A3-8E20-044E-90779BA8DAB7}"/>
          </ac:spMkLst>
        </pc:spChg>
        <pc:spChg chg="mod">
          <ac:chgData name="Vaddimukkala Rahul" userId="5bf8e6f1-e3ae-4e93-8f9e-f187a45b9b91" providerId="ADAL" clId="{59380F68-8023-4726-B332-A199C8835FF4}" dt="2023-10-23T15:14:59.230" v="1143" actId="20577"/>
          <ac:spMkLst>
            <pc:docMk/>
            <pc:sldMk cId="4238521585" sldId="262"/>
            <ac:spMk id="3" creationId="{99EA2136-E274-797A-A3D7-1895AD956CED}"/>
          </ac:spMkLst>
        </pc:spChg>
      </pc:sldChg>
      <pc:sldChg chg="modSp add mod ord">
        <pc:chgData name="Vaddimukkala Rahul" userId="5bf8e6f1-e3ae-4e93-8f9e-f187a45b9b91" providerId="ADAL" clId="{59380F68-8023-4726-B332-A199C8835FF4}" dt="2023-10-23T15:22:07.744" v="1207" actId="20577"/>
        <pc:sldMkLst>
          <pc:docMk/>
          <pc:sldMk cId="3681474052" sldId="263"/>
        </pc:sldMkLst>
        <pc:spChg chg="mod">
          <ac:chgData name="Vaddimukkala Rahul" userId="5bf8e6f1-e3ae-4e93-8f9e-f187a45b9b91" providerId="ADAL" clId="{59380F68-8023-4726-B332-A199C8835FF4}" dt="2023-10-23T15:22:07.744" v="1207" actId="20577"/>
          <ac:spMkLst>
            <pc:docMk/>
            <pc:sldMk cId="3681474052" sldId="263"/>
            <ac:spMk id="2" creationId="{3ED2C1E4-22A8-E01F-B7EE-A1F3227385FD}"/>
          </ac:spMkLst>
        </pc:spChg>
        <pc:spChg chg="mod">
          <ac:chgData name="Vaddimukkala Rahul" userId="5bf8e6f1-e3ae-4e93-8f9e-f187a45b9b91" providerId="ADAL" clId="{59380F68-8023-4726-B332-A199C8835FF4}" dt="2023-10-23T15:21:08.445" v="1169" actId="1076"/>
          <ac:spMkLst>
            <pc:docMk/>
            <pc:sldMk cId="3681474052" sldId="263"/>
            <ac:spMk id="3" creationId="{FA3F3176-DC1D-F3F9-C624-971C52E6D99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51FAE0-8743-435F-9B45-A451FFF9038B}"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3923895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51FAE0-8743-435F-9B45-A451FFF9038B}"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1097564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351FAE0-8743-435F-9B45-A451FFF9038B}"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2976919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351FAE0-8743-435F-9B45-A451FFF9038B}" type="datetimeFigureOut">
              <a:rPr lang="en-US" smtClean="0"/>
              <a:t>11/12/2023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2710634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51FAE0-8743-435F-9B45-A451FFF9038B}"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262546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51FAE0-8743-435F-9B45-A451FFF9038B}"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4022086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51FAE0-8743-435F-9B45-A451FFF9038B}"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967138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51FAE0-8743-435F-9B45-A451FFF9038B}" type="datetimeFigureOut">
              <a:rPr lang="en-US" smtClean="0"/>
              <a:t>11/12/2023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2247970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51FAE0-8743-435F-9B45-A451FFF9038B}"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3139646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51FAE0-8743-435F-9B45-A451FFF9038B}" type="datetimeFigureOut">
              <a:rPr lang="en-US" smtClean="0"/>
              <a:t>11/12/2023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328617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51FAE0-8743-435F-9B45-A451FFF9038B}" type="datetimeFigureOut">
              <a:rPr lang="en-US" smtClean="0"/>
              <a:t>11/12/2023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168152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1FAE0-8743-435F-9B45-A451FFF9038B}" type="datetimeFigureOut">
              <a:rPr lang="en-US" smtClean="0"/>
              <a:t>11/12/2023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3728000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51FAE0-8743-435F-9B45-A451FFF9038B}" type="datetimeFigureOut">
              <a:rPr lang="en-US" smtClean="0"/>
              <a:t>11/12/2023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941837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351FAE0-8743-435F-9B45-A451FFF9038B}" type="datetimeFigureOut">
              <a:rPr lang="en-US" smtClean="0"/>
              <a:t>11/12/2023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33609C30-FD06-45C3-A2BB-473A705588E6}" type="slidenum">
              <a:rPr lang="en-US" smtClean="0"/>
              <a:t>‹#›</a:t>
            </a:fld>
            <a:endParaRPr lang="en-US"/>
          </a:p>
        </p:txBody>
      </p:sp>
    </p:spTree>
    <p:extLst>
      <p:ext uri="{BB962C8B-B14F-4D97-AF65-F5344CB8AC3E}">
        <p14:creationId xmlns:p14="http://schemas.microsoft.com/office/powerpoint/2010/main" val="1265300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351FAE0-8743-435F-9B45-A451FFF9038B}" type="datetimeFigureOut">
              <a:rPr lang="en-US" smtClean="0"/>
              <a:t>11/12/2023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33609C30-FD06-45C3-A2BB-473A705588E6}" type="slidenum">
              <a:rPr lang="en-US" smtClean="0"/>
              <a:t>‹#›</a:t>
            </a:fld>
            <a:endParaRPr lang="en-US"/>
          </a:p>
        </p:txBody>
      </p:sp>
    </p:spTree>
    <p:extLst>
      <p:ext uri="{BB962C8B-B14F-4D97-AF65-F5344CB8AC3E}">
        <p14:creationId xmlns:p14="http://schemas.microsoft.com/office/powerpoint/2010/main" val="2890680152"/>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18FB-696C-C72A-9777-249A78AAB7AA}"/>
              </a:ext>
            </a:extLst>
          </p:cNvPr>
          <p:cNvSpPr>
            <a:spLocks noGrp="1"/>
          </p:cNvSpPr>
          <p:nvPr>
            <p:ph type="ctrTitle"/>
          </p:nvPr>
        </p:nvSpPr>
        <p:spPr>
          <a:xfrm>
            <a:off x="1256337" y="0"/>
            <a:ext cx="8676222" cy="3200400"/>
          </a:xfrm>
        </p:spPr>
        <p:txBody>
          <a:bodyPr/>
          <a:lstStyle/>
          <a:p>
            <a:r>
              <a:rPr lang="en-US" dirty="0"/>
              <a:t>LACP</a:t>
            </a:r>
          </a:p>
        </p:txBody>
      </p:sp>
      <p:sp>
        <p:nvSpPr>
          <p:cNvPr id="3" name="Subtitle 2">
            <a:extLst>
              <a:ext uri="{FF2B5EF4-FFF2-40B4-BE49-F238E27FC236}">
                <a16:creationId xmlns:a16="http://schemas.microsoft.com/office/drawing/2014/main" id="{6763AFD4-4BF3-A8FA-8A1C-E675457158CE}"/>
              </a:ext>
            </a:extLst>
          </p:cNvPr>
          <p:cNvSpPr>
            <a:spLocks noGrp="1"/>
          </p:cNvSpPr>
          <p:nvPr>
            <p:ph type="subTitle" idx="1"/>
          </p:nvPr>
        </p:nvSpPr>
        <p:spPr>
          <a:xfrm>
            <a:off x="1256337" y="3429000"/>
            <a:ext cx="8676222" cy="1905000"/>
          </a:xfrm>
        </p:spPr>
        <p:txBody>
          <a:bodyPr>
            <a:noAutofit/>
          </a:bodyPr>
          <a:lstStyle/>
          <a:p>
            <a:r>
              <a:rPr lang="en-US" sz="4000" dirty="0"/>
              <a:t>Link Aggregation Control Protocol</a:t>
            </a:r>
          </a:p>
          <a:p>
            <a:endParaRPr lang="en-US" sz="4000" dirty="0"/>
          </a:p>
        </p:txBody>
      </p:sp>
    </p:spTree>
    <p:extLst>
      <p:ext uri="{BB962C8B-B14F-4D97-AF65-F5344CB8AC3E}">
        <p14:creationId xmlns:p14="http://schemas.microsoft.com/office/powerpoint/2010/main" val="1500538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AB7F2-CE00-4FB7-6C07-8398D5FE8F0A}"/>
              </a:ext>
            </a:extLst>
          </p:cNvPr>
          <p:cNvPicPr>
            <a:picLocks noChangeAspect="1"/>
          </p:cNvPicPr>
          <p:nvPr/>
        </p:nvPicPr>
        <p:blipFill>
          <a:blip r:embed="rId2"/>
          <a:stretch>
            <a:fillRect/>
          </a:stretch>
        </p:blipFill>
        <p:spPr>
          <a:xfrm>
            <a:off x="0" y="15741"/>
            <a:ext cx="12192000" cy="6854653"/>
          </a:xfrm>
          <a:prstGeom prst="rect">
            <a:avLst/>
          </a:prstGeom>
        </p:spPr>
      </p:pic>
    </p:spTree>
    <p:extLst>
      <p:ext uri="{BB962C8B-B14F-4D97-AF65-F5344CB8AC3E}">
        <p14:creationId xmlns:p14="http://schemas.microsoft.com/office/powerpoint/2010/main" val="1396605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218635-4747-1DF3-F844-E9E65D714EC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22394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102D44-23E0-F895-9000-63EFD0FF4F5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35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B6A299-17C9-26EC-694C-3DFE8F36EFA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7811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72CF8-3C68-0810-923A-A2679DCD287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7011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0648-D8A4-5697-1EC8-D857B8079784}"/>
              </a:ext>
            </a:extLst>
          </p:cNvPr>
          <p:cNvSpPr>
            <a:spLocks noGrp="1"/>
          </p:cNvSpPr>
          <p:nvPr>
            <p:ph type="title"/>
          </p:nvPr>
        </p:nvSpPr>
        <p:spPr/>
        <p:txBody>
          <a:bodyPr/>
          <a:lstStyle/>
          <a:p>
            <a:r>
              <a:rPr lang="en-US" dirty="0"/>
              <a:t>Broadcast Storm</a:t>
            </a:r>
          </a:p>
        </p:txBody>
      </p:sp>
      <p:sp>
        <p:nvSpPr>
          <p:cNvPr id="3" name="Content Placeholder 2">
            <a:extLst>
              <a:ext uri="{FF2B5EF4-FFF2-40B4-BE49-F238E27FC236}">
                <a16:creationId xmlns:a16="http://schemas.microsoft.com/office/drawing/2014/main" id="{528ABABC-A684-B564-C2D8-02515BB803F4}"/>
              </a:ext>
            </a:extLst>
          </p:cNvPr>
          <p:cNvSpPr>
            <a:spLocks noGrp="1"/>
          </p:cNvSpPr>
          <p:nvPr>
            <p:ph idx="1"/>
          </p:nvPr>
        </p:nvSpPr>
        <p:spPr/>
        <p:txBody>
          <a:bodyPr>
            <a:normAutofit/>
          </a:bodyPr>
          <a:lstStyle/>
          <a:p>
            <a:r>
              <a:rPr lang="en-US" sz="2400" dirty="0"/>
              <a:t>A Broadcast Storm is basically a situation when an abruptly large number of broadcast packets in a very small amount of time. </a:t>
            </a:r>
          </a:p>
          <a:p>
            <a:r>
              <a:rPr lang="en-US" sz="2400" dirty="0"/>
              <a:t>Due to the broadcast storm, the network quality degrades significantly. </a:t>
            </a:r>
          </a:p>
          <a:p>
            <a:r>
              <a:rPr lang="en-US" sz="2400" dirty="0"/>
              <a:t>It leads to broadcast and multicast traffic accumulation on a computer network.</a:t>
            </a:r>
          </a:p>
        </p:txBody>
      </p:sp>
    </p:spTree>
    <p:extLst>
      <p:ext uri="{BB962C8B-B14F-4D97-AF65-F5344CB8AC3E}">
        <p14:creationId xmlns:p14="http://schemas.microsoft.com/office/powerpoint/2010/main" val="10850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57E6B9-8708-3646-6514-EB1274B43B2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34877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FF888-7376-859E-370B-815AB66EB8CC}"/>
              </a:ext>
            </a:extLst>
          </p:cNvPr>
          <p:cNvPicPr>
            <a:picLocks noChangeAspect="1"/>
          </p:cNvPicPr>
          <p:nvPr/>
        </p:nvPicPr>
        <p:blipFill>
          <a:blip r:embed="rId2"/>
          <a:stretch>
            <a:fillRect/>
          </a:stretch>
        </p:blipFill>
        <p:spPr>
          <a:xfrm>
            <a:off x="0" y="16421"/>
            <a:ext cx="12192000" cy="6854653"/>
          </a:xfrm>
          <a:prstGeom prst="rect">
            <a:avLst/>
          </a:prstGeom>
        </p:spPr>
      </p:pic>
    </p:spTree>
    <p:extLst>
      <p:ext uri="{BB962C8B-B14F-4D97-AF65-F5344CB8AC3E}">
        <p14:creationId xmlns:p14="http://schemas.microsoft.com/office/powerpoint/2010/main" val="82929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BC776-2364-D422-F4E6-7D7989A0B140}"/>
              </a:ext>
            </a:extLst>
          </p:cNvPr>
          <p:cNvPicPr>
            <a:picLocks noChangeAspect="1"/>
          </p:cNvPicPr>
          <p:nvPr/>
        </p:nvPicPr>
        <p:blipFill>
          <a:blip r:embed="rId2"/>
          <a:stretch>
            <a:fillRect/>
          </a:stretch>
        </p:blipFill>
        <p:spPr>
          <a:xfrm>
            <a:off x="0" y="15741"/>
            <a:ext cx="12192000" cy="6854653"/>
          </a:xfrm>
          <a:prstGeom prst="rect">
            <a:avLst/>
          </a:prstGeom>
        </p:spPr>
      </p:pic>
    </p:spTree>
    <p:extLst>
      <p:ext uri="{BB962C8B-B14F-4D97-AF65-F5344CB8AC3E}">
        <p14:creationId xmlns:p14="http://schemas.microsoft.com/office/powerpoint/2010/main" val="4027443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813F0-7F2C-983F-C239-18A3D9879A3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1396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2C1E4-22A8-E01F-B7EE-A1F3227385FD}"/>
              </a:ext>
            </a:extLst>
          </p:cNvPr>
          <p:cNvSpPr>
            <a:spLocks noGrp="1"/>
          </p:cNvSpPr>
          <p:nvPr>
            <p:ph type="title"/>
          </p:nvPr>
        </p:nvSpPr>
        <p:spPr>
          <a:xfrm>
            <a:off x="229850" y="14990"/>
            <a:ext cx="10571998" cy="970450"/>
          </a:xfrm>
          <a:effectLst/>
        </p:spPr>
        <p:txBody>
          <a:bodyPr anchor="ctr">
            <a:normAutofit/>
          </a:bodyPr>
          <a:lstStyle/>
          <a:p>
            <a:r>
              <a:rPr lang="en-US" sz="2800" dirty="0">
                <a:solidFill>
                  <a:schemeClr val="tx1"/>
                </a:solidFill>
              </a:rPr>
              <a:t>What is Link Aggregation ?</a:t>
            </a:r>
          </a:p>
        </p:txBody>
      </p:sp>
      <p:sp>
        <p:nvSpPr>
          <p:cNvPr id="3" name="Content Placeholder 2">
            <a:extLst>
              <a:ext uri="{FF2B5EF4-FFF2-40B4-BE49-F238E27FC236}">
                <a16:creationId xmlns:a16="http://schemas.microsoft.com/office/drawing/2014/main" id="{FA3F3176-DC1D-F3F9-C624-971C52E6D993}"/>
              </a:ext>
            </a:extLst>
          </p:cNvPr>
          <p:cNvSpPr>
            <a:spLocks noGrp="1"/>
          </p:cNvSpPr>
          <p:nvPr>
            <p:ph idx="1"/>
          </p:nvPr>
        </p:nvSpPr>
        <p:spPr>
          <a:xfrm>
            <a:off x="164891" y="970450"/>
            <a:ext cx="11797259" cy="5535281"/>
          </a:xfrm>
          <a:effectLst/>
        </p:spPr>
        <p:txBody>
          <a:bodyPr anchor="t">
            <a:normAutofit/>
          </a:bodyPr>
          <a:lstStyle/>
          <a:p>
            <a:pPr>
              <a:lnSpc>
                <a:spcPct val="90000"/>
              </a:lnSpc>
            </a:pPr>
            <a:r>
              <a:rPr lang="en-US" sz="2000" dirty="0"/>
              <a:t>Link aggregation allows you to combine multiple Ethernet links into a single logical link between two networked devices.</a:t>
            </a:r>
          </a:p>
          <a:p>
            <a:pPr>
              <a:lnSpc>
                <a:spcPct val="90000"/>
              </a:lnSpc>
            </a:pPr>
            <a:r>
              <a:rPr lang="en-US" sz="2000" dirty="0"/>
              <a:t>Link aggregation is sometimes called by other names:</a:t>
            </a:r>
          </a:p>
          <a:p>
            <a:pPr marL="0" indent="0">
              <a:lnSpc>
                <a:spcPct val="90000"/>
              </a:lnSpc>
              <a:buNone/>
            </a:pPr>
            <a:r>
              <a:rPr lang="en-US" sz="2000" dirty="0"/>
              <a:t>     Ethernet bonding, Link bundling, Port aggregation etc..</a:t>
            </a:r>
          </a:p>
          <a:p>
            <a:pPr>
              <a:lnSpc>
                <a:spcPct val="90000"/>
              </a:lnSpc>
            </a:pPr>
            <a:r>
              <a:rPr lang="en-US" sz="2000" dirty="0"/>
              <a:t>The most common device combinations involve connecting a switch to another switch, a server, a network attached storage (NAS) device, or a multi-port access point.</a:t>
            </a:r>
          </a:p>
          <a:p>
            <a:pPr>
              <a:lnSpc>
                <a:spcPct val="90000"/>
              </a:lnSpc>
            </a:pPr>
            <a:r>
              <a:rPr lang="en-US" sz="2000" dirty="0"/>
              <a:t>Network devices and management functions treat the link aggregation group (LAG) of multiple Ethernet connections as a single link. For example, we can include a LAG in a virtual local area network (VLAN). </a:t>
            </a:r>
          </a:p>
          <a:p>
            <a:pPr>
              <a:lnSpc>
                <a:spcPct val="90000"/>
              </a:lnSpc>
            </a:pPr>
            <a:r>
              <a:rPr lang="en-US" sz="2000" dirty="0"/>
              <a:t>We can also configure more than one LAG on the same switch, or add more than two Ethernet links to the same LAG (the maximum number of links per LAG depends on your device).</a:t>
            </a:r>
          </a:p>
          <a:p>
            <a:pPr>
              <a:lnSpc>
                <a:spcPct val="90000"/>
              </a:lnSpc>
            </a:pPr>
            <a:r>
              <a:rPr lang="en-US" sz="2000" dirty="0"/>
              <a:t>Some network devices support Link Aggregation Control Protocol (LACP), which helps to prevent errors in the link aggregation setup process.</a:t>
            </a:r>
          </a:p>
        </p:txBody>
      </p:sp>
    </p:spTree>
    <p:extLst>
      <p:ext uri="{BB962C8B-B14F-4D97-AF65-F5344CB8AC3E}">
        <p14:creationId xmlns:p14="http://schemas.microsoft.com/office/powerpoint/2010/main" val="567014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8F61AE-3AA8-8FAC-AAAA-EC2A2C01A24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28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90E6E-51AA-8F0D-1934-729BFFC756A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85256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71918-ACBF-A413-3F85-CC28ECA52EF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413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5D0BD7-AD8C-F36E-EC03-3593C0C0107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2564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A01E-40A3-8E20-044E-90779BA8DAB7}"/>
              </a:ext>
            </a:extLst>
          </p:cNvPr>
          <p:cNvSpPr>
            <a:spLocks noGrp="1"/>
          </p:cNvSpPr>
          <p:nvPr>
            <p:ph type="title"/>
          </p:nvPr>
        </p:nvSpPr>
        <p:spPr>
          <a:xfrm>
            <a:off x="480217" y="98564"/>
            <a:ext cx="10571998" cy="970450"/>
          </a:xfrm>
        </p:spPr>
        <p:txBody>
          <a:bodyPr/>
          <a:lstStyle/>
          <a:p>
            <a:r>
              <a:rPr lang="it-IT" sz="3600" dirty="0"/>
              <a:t>Link Aggregation Control Protocol (LACP)?</a:t>
            </a:r>
            <a:endParaRPr lang="en-US" sz="3600" dirty="0"/>
          </a:p>
        </p:txBody>
      </p:sp>
      <p:sp>
        <p:nvSpPr>
          <p:cNvPr id="3" name="Content Placeholder 2">
            <a:extLst>
              <a:ext uri="{FF2B5EF4-FFF2-40B4-BE49-F238E27FC236}">
                <a16:creationId xmlns:a16="http://schemas.microsoft.com/office/drawing/2014/main" id="{99EA2136-E274-797A-A3D7-1895AD956CED}"/>
              </a:ext>
            </a:extLst>
          </p:cNvPr>
          <p:cNvSpPr>
            <a:spLocks noGrp="1"/>
          </p:cNvSpPr>
          <p:nvPr>
            <p:ph idx="1"/>
          </p:nvPr>
        </p:nvSpPr>
        <p:spPr>
          <a:xfrm>
            <a:off x="0" y="1798819"/>
            <a:ext cx="12192000" cy="5284033"/>
          </a:xfrm>
        </p:spPr>
        <p:txBody>
          <a:bodyPr>
            <a:normAutofit/>
          </a:bodyPr>
          <a:lstStyle/>
          <a:p>
            <a:r>
              <a:rPr lang="en-US" sz="2000" dirty="0"/>
              <a:t>LACP lets devices to send Link Aggregation Control Protocol Data Units (LACPDUs) to each other to establish a link aggregation connection. </a:t>
            </a:r>
          </a:p>
          <a:p>
            <a:r>
              <a:rPr lang="en-US" sz="2000" dirty="0"/>
              <a:t>We still need to configure the LAG on each device, but LACP helps prevent one of the most common problems that can occur during the process of setting up link aggregation: misconfigured LAG settings. </a:t>
            </a:r>
          </a:p>
          <a:p>
            <a:r>
              <a:rPr lang="en-US" sz="2000" dirty="0"/>
              <a:t>If the devices detect that they cannot establish a link aggregation connection, they do not try to establish it, and the link shows as “down” in the admin interface.</a:t>
            </a:r>
          </a:p>
          <a:p>
            <a:r>
              <a:rPr lang="en-US" sz="2000" dirty="0"/>
              <a:t>Another useful feature of LACP is that when one member link stops sending LACPDUs (if the cable is unplugged, for example), it is removed from the LAG. This helps to minimize packet loss.</a:t>
            </a:r>
          </a:p>
          <a:p>
            <a:r>
              <a:rPr lang="en-US" sz="2000" dirty="0"/>
              <a:t>Both devices must support LACP for you to set up a dynamic LAG between those devices. It is recommend to use LACP instead of a static LAG whenever both devices support LACP.</a:t>
            </a:r>
          </a:p>
        </p:txBody>
      </p:sp>
    </p:spTree>
    <p:extLst>
      <p:ext uri="{BB962C8B-B14F-4D97-AF65-F5344CB8AC3E}">
        <p14:creationId xmlns:p14="http://schemas.microsoft.com/office/powerpoint/2010/main" val="4238521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7A645F-089E-067A-39AF-F626FA1F24C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82566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5E086-C635-00A3-F4BC-29481B48D232}"/>
              </a:ext>
            </a:extLst>
          </p:cNvPr>
          <p:cNvPicPr>
            <a:picLocks noChangeAspect="1"/>
          </p:cNvPicPr>
          <p:nvPr/>
        </p:nvPicPr>
        <p:blipFill>
          <a:blip r:embed="rId2"/>
          <a:stretch>
            <a:fillRect/>
          </a:stretch>
        </p:blipFill>
        <p:spPr>
          <a:xfrm>
            <a:off x="0" y="15741"/>
            <a:ext cx="12192000" cy="6854653"/>
          </a:xfrm>
          <a:prstGeom prst="rect">
            <a:avLst/>
          </a:prstGeom>
        </p:spPr>
      </p:pic>
    </p:spTree>
    <p:extLst>
      <p:ext uri="{BB962C8B-B14F-4D97-AF65-F5344CB8AC3E}">
        <p14:creationId xmlns:p14="http://schemas.microsoft.com/office/powerpoint/2010/main" val="1541133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6D399-3F13-1C38-6281-8E9A693C1D67}"/>
              </a:ext>
            </a:extLst>
          </p:cNvPr>
          <p:cNvPicPr>
            <a:picLocks noChangeAspect="1"/>
          </p:cNvPicPr>
          <p:nvPr/>
        </p:nvPicPr>
        <p:blipFill>
          <a:blip r:embed="rId2"/>
          <a:stretch>
            <a:fillRect/>
          </a:stretch>
        </p:blipFill>
        <p:spPr>
          <a:xfrm>
            <a:off x="0" y="16421"/>
            <a:ext cx="12192000" cy="6854653"/>
          </a:xfrm>
          <a:prstGeom prst="rect">
            <a:avLst/>
          </a:prstGeom>
        </p:spPr>
      </p:pic>
    </p:spTree>
    <p:extLst>
      <p:ext uri="{BB962C8B-B14F-4D97-AF65-F5344CB8AC3E}">
        <p14:creationId xmlns:p14="http://schemas.microsoft.com/office/powerpoint/2010/main" val="2576911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78721-A956-8E33-387B-18FF7FD537D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65919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94EC8-160B-61BA-F5D2-30F49E12F8C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8892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E57F0C3F-4151-122D-B459-620BB3254FF4}"/>
              </a:ext>
            </a:extLst>
          </p:cNvPr>
          <p:cNvPicPr>
            <a:picLocks noGrp="1" noChangeAspect="1"/>
          </p:cNvPicPr>
          <p:nvPr>
            <p:ph idx="1"/>
          </p:nvPr>
        </p:nvPicPr>
        <p:blipFill>
          <a:blip r:embed="rId2"/>
          <a:stretch>
            <a:fillRect/>
          </a:stretch>
        </p:blipFill>
        <p:spPr>
          <a:xfrm>
            <a:off x="0" y="0"/>
            <a:ext cx="12192000" cy="6857999"/>
          </a:xfrm>
          <a:effectLst/>
        </p:spPr>
      </p:pic>
    </p:spTree>
    <p:extLst>
      <p:ext uri="{BB962C8B-B14F-4D97-AF65-F5344CB8AC3E}">
        <p14:creationId xmlns:p14="http://schemas.microsoft.com/office/powerpoint/2010/main" val="17459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AA9938-A0F7-F417-2C3B-D4C5E966AA3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40461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E3215C-B6E4-8D04-C40E-4B8DC0E46DE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139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2C1E4-22A8-E01F-B7EE-A1F3227385FD}"/>
              </a:ext>
            </a:extLst>
          </p:cNvPr>
          <p:cNvSpPr>
            <a:spLocks noGrp="1"/>
          </p:cNvSpPr>
          <p:nvPr>
            <p:ph type="title"/>
          </p:nvPr>
        </p:nvSpPr>
        <p:spPr>
          <a:xfrm>
            <a:off x="197370" y="88149"/>
            <a:ext cx="10571998" cy="586408"/>
          </a:xfrm>
          <a:effectLst/>
        </p:spPr>
        <p:txBody>
          <a:bodyPr anchor="ctr">
            <a:normAutofit/>
          </a:bodyPr>
          <a:lstStyle/>
          <a:p>
            <a:pPr>
              <a:lnSpc>
                <a:spcPct val="90000"/>
              </a:lnSpc>
            </a:pPr>
            <a:r>
              <a:rPr lang="en-US" sz="2800" dirty="0"/>
              <a:t>To set up Link Aggregation between two devices:</a:t>
            </a:r>
          </a:p>
        </p:txBody>
      </p:sp>
      <p:sp>
        <p:nvSpPr>
          <p:cNvPr id="3" name="Content Placeholder 2">
            <a:extLst>
              <a:ext uri="{FF2B5EF4-FFF2-40B4-BE49-F238E27FC236}">
                <a16:creationId xmlns:a16="http://schemas.microsoft.com/office/drawing/2014/main" id="{FA3F3176-DC1D-F3F9-C624-971C52E6D993}"/>
              </a:ext>
            </a:extLst>
          </p:cNvPr>
          <p:cNvSpPr>
            <a:spLocks noGrp="1"/>
          </p:cNvSpPr>
          <p:nvPr>
            <p:ph idx="1"/>
          </p:nvPr>
        </p:nvSpPr>
        <p:spPr>
          <a:xfrm>
            <a:off x="197370" y="789102"/>
            <a:ext cx="11797259" cy="6059611"/>
          </a:xfrm>
          <a:effectLst/>
        </p:spPr>
        <p:txBody>
          <a:bodyPr anchor="t">
            <a:noAutofit/>
          </a:bodyPr>
          <a:lstStyle/>
          <a:p>
            <a:pPr>
              <a:lnSpc>
                <a:spcPct val="90000"/>
              </a:lnSpc>
            </a:pPr>
            <a:r>
              <a:rPr lang="en-US" sz="1900" dirty="0"/>
              <a:t>Make sure that both devices support link aggregation.</a:t>
            </a:r>
          </a:p>
          <a:p>
            <a:pPr>
              <a:lnSpc>
                <a:spcPct val="90000"/>
              </a:lnSpc>
            </a:pPr>
            <a:r>
              <a:rPr lang="en-US" sz="1900" dirty="0"/>
              <a:t>Configure the LAG on each of the two devices.</a:t>
            </a:r>
          </a:p>
          <a:p>
            <a:pPr>
              <a:lnSpc>
                <a:spcPct val="90000"/>
              </a:lnSpc>
            </a:pPr>
            <a:r>
              <a:rPr lang="en-US" sz="1900" dirty="0"/>
              <a:t>Make sure that the LAG that you create on each device has the same settings for port speed, duplex mode, flow control, and MTU size (on some devices, this setting might be called jumbo frames).</a:t>
            </a:r>
          </a:p>
          <a:p>
            <a:pPr>
              <a:lnSpc>
                <a:spcPct val="90000"/>
              </a:lnSpc>
            </a:pPr>
            <a:r>
              <a:rPr lang="en-US" sz="1900" dirty="0"/>
              <a:t>Make sure that all ports that are members of a LAG have the same virtual local area network (VLAN) memberships.</a:t>
            </a:r>
          </a:p>
          <a:p>
            <a:pPr>
              <a:lnSpc>
                <a:spcPct val="90000"/>
              </a:lnSpc>
            </a:pPr>
            <a:r>
              <a:rPr lang="en-US" sz="1900" dirty="0"/>
              <a:t>If you want to add a LAG to a VLAN, set up the LAG first and then add the LAG to the VLAN; do not add individual ports.</a:t>
            </a:r>
          </a:p>
          <a:p>
            <a:pPr>
              <a:lnSpc>
                <a:spcPct val="90000"/>
              </a:lnSpc>
            </a:pPr>
            <a:r>
              <a:rPr lang="en-US" sz="1900" dirty="0"/>
              <a:t>Note which ports on each device you add to the LAG, and make sure that you connect the correct ones.</a:t>
            </a:r>
          </a:p>
          <a:p>
            <a:pPr>
              <a:lnSpc>
                <a:spcPct val="90000"/>
              </a:lnSpc>
            </a:pPr>
            <a:r>
              <a:rPr lang="en-US" sz="1900" dirty="0"/>
              <a:t>The LAG issues an alert and rejects the configuration if port members have different settings for port speed, duplex mode, or MTU size, or if you accidentally connect ports that are not members of the LAG.</a:t>
            </a:r>
          </a:p>
          <a:p>
            <a:pPr>
              <a:lnSpc>
                <a:spcPct val="90000"/>
              </a:lnSpc>
            </a:pPr>
            <a:r>
              <a:rPr lang="en-US" sz="1900" dirty="0"/>
              <a:t>Use Ethernet or fiber cable to connect the ports that you added to the LAG on each device.</a:t>
            </a:r>
          </a:p>
          <a:p>
            <a:pPr>
              <a:lnSpc>
                <a:spcPct val="90000"/>
              </a:lnSpc>
            </a:pPr>
            <a:r>
              <a:rPr lang="en-US" sz="1900" dirty="0"/>
              <a:t>Verify that the port LED for each connected port on each switch is blinking green.</a:t>
            </a:r>
          </a:p>
          <a:p>
            <a:pPr>
              <a:lnSpc>
                <a:spcPct val="90000"/>
              </a:lnSpc>
            </a:pPr>
            <a:r>
              <a:rPr lang="en-US" sz="1900" dirty="0"/>
              <a:t>Verify in the admin interface for each device that the link is UP.</a:t>
            </a:r>
          </a:p>
        </p:txBody>
      </p:sp>
    </p:spTree>
    <p:extLst>
      <p:ext uri="{BB962C8B-B14F-4D97-AF65-F5344CB8AC3E}">
        <p14:creationId xmlns:p14="http://schemas.microsoft.com/office/powerpoint/2010/main" val="3681474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2C1E4-22A8-E01F-B7EE-A1F3227385FD}"/>
              </a:ext>
            </a:extLst>
          </p:cNvPr>
          <p:cNvSpPr>
            <a:spLocks noGrp="1"/>
          </p:cNvSpPr>
          <p:nvPr>
            <p:ph type="title"/>
          </p:nvPr>
        </p:nvSpPr>
        <p:spPr>
          <a:xfrm>
            <a:off x="197370" y="88149"/>
            <a:ext cx="10571998" cy="586408"/>
          </a:xfrm>
          <a:effectLst/>
        </p:spPr>
        <p:txBody>
          <a:bodyPr anchor="ctr">
            <a:normAutofit/>
          </a:bodyPr>
          <a:lstStyle/>
          <a:p>
            <a:pPr>
              <a:lnSpc>
                <a:spcPct val="90000"/>
              </a:lnSpc>
            </a:pPr>
            <a:r>
              <a:rPr lang="en-US" sz="2800" dirty="0"/>
              <a:t>Configuration:	</a:t>
            </a:r>
          </a:p>
        </p:txBody>
      </p:sp>
      <p:sp>
        <p:nvSpPr>
          <p:cNvPr id="3" name="Content Placeholder 2">
            <a:extLst>
              <a:ext uri="{FF2B5EF4-FFF2-40B4-BE49-F238E27FC236}">
                <a16:creationId xmlns:a16="http://schemas.microsoft.com/office/drawing/2014/main" id="{FA3F3176-DC1D-F3F9-C624-971C52E6D993}"/>
              </a:ext>
            </a:extLst>
          </p:cNvPr>
          <p:cNvSpPr>
            <a:spLocks noGrp="1"/>
          </p:cNvSpPr>
          <p:nvPr>
            <p:ph idx="1"/>
          </p:nvPr>
        </p:nvSpPr>
        <p:spPr>
          <a:xfrm>
            <a:off x="197370" y="789103"/>
            <a:ext cx="11797259" cy="5682036"/>
          </a:xfrm>
          <a:effectLst/>
        </p:spPr>
        <p:txBody>
          <a:bodyPr anchor="t">
            <a:noAutofit/>
          </a:bodyPr>
          <a:lstStyle/>
          <a:p>
            <a:pPr>
              <a:lnSpc>
                <a:spcPct val="90000"/>
              </a:lnSpc>
            </a:pPr>
            <a:r>
              <a:rPr lang="en-US" sz="2000" b="1" dirty="0"/>
              <a:t>Topology</a:t>
            </a:r>
            <a:r>
              <a:rPr lang="en-US" sz="1900" b="1" dirty="0"/>
              <a:t>:</a:t>
            </a:r>
          </a:p>
          <a:p>
            <a:pPr marL="0" indent="0">
              <a:lnSpc>
                <a:spcPct val="90000"/>
              </a:lnSpc>
              <a:buNone/>
            </a:pPr>
            <a:r>
              <a:rPr lang="en-US" dirty="0"/>
              <a:t>       lagaf-optics-p1c3-01 ge-0/0/27  &lt;---&gt;  lagaf-optics-p1c3-02 ge-0/0/27</a:t>
            </a:r>
          </a:p>
          <a:p>
            <a:pPr marL="0" indent="0">
              <a:lnSpc>
                <a:spcPct val="90000"/>
              </a:lnSpc>
              <a:buNone/>
            </a:pPr>
            <a:r>
              <a:rPr lang="en-US" dirty="0"/>
              <a:t>       lagaf-optics-p1c3-01 ge-0/0/28  &lt;---&gt;  lagaf-optics-p1c3-02 ge-0/0/28</a:t>
            </a:r>
          </a:p>
          <a:p>
            <a:pPr>
              <a:lnSpc>
                <a:spcPct val="90000"/>
              </a:lnSpc>
            </a:pPr>
            <a:endParaRPr lang="en-US" sz="1900" dirty="0"/>
          </a:p>
          <a:p>
            <a:pPr>
              <a:lnSpc>
                <a:spcPct val="90000"/>
              </a:lnSpc>
            </a:pPr>
            <a:r>
              <a:rPr lang="en-US" sz="1900" b="1" dirty="0"/>
              <a:t>Configure interfaces for ae0/LAG:</a:t>
            </a:r>
          </a:p>
          <a:p>
            <a:pPr marL="0" indent="0">
              <a:lnSpc>
                <a:spcPct val="90000"/>
              </a:lnSpc>
              <a:buNone/>
            </a:pPr>
            <a:r>
              <a:rPr lang="en-US" sz="1900" b="1" dirty="0"/>
              <a:t> R0: lagaf-optics-p1c3-01:</a:t>
            </a:r>
          </a:p>
          <a:p>
            <a:pPr marL="0" indent="0">
              <a:lnSpc>
                <a:spcPct val="90000"/>
              </a:lnSpc>
              <a:buNone/>
            </a:pPr>
            <a:r>
              <a:rPr lang="en-US" sz="1500" b="1" dirty="0"/>
              <a:t>	set chassis aggregated-devices ethernet device-count 5</a:t>
            </a:r>
          </a:p>
          <a:p>
            <a:pPr marL="0" indent="0">
              <a:lnSpc>
                <a:spcPct val="90000"/>
              </a:lnSpc>
              <a:buNone/>
            </a:pPr>
            <a:r>
              <a:rPr lang="en-US" sz="1500" b="1" dirty="0"/>
              <a:t> 	set interfaces ge-0/0/27 ether-options 802.3ad ae0</a:t>
            </a:r>
          </a:p>
          <a:p>
            <a:pPr marL="0" indent="0">
              <a:lnSpc>
                <a:spcPct val="90000"/>
              </a:lnSpc>
              <a:buNone/>
            </a:pPr>
            <a:r>
              <a:rPr lang="en-US" sz="1500" b="1" dirty="0"/>
              <a:t> 	set interfaces ge-0/0/28 ether-options 802.3ad ae0</a:t>
            </a:r>
          </a:p>
          <a:p>
            <a:pPr marL="0" indent="0">
              <a:lnSpc>
                <a:spcPct val="90000"/>
              </a:lnSpc>
              <a:buNone/>
            </a:pPr>
            <a:r>
              <a:rPr lang="en-US" sz="1500" b="1" dirty="0"/>
              <a:t> 	set interfaces ae0 unit 0</a:t>
            </a:r>
          </a:p>
          <a:p>
            <a:pPr marL="0" indent="0">
              <a:lnSpc>
                <a:spcPct val="90000"/>
              </a:lnSpc>
              <a:buNone/>
            </a:pPr>
            <a:r>
              <a:rPr lang="en-US" sz="2800" b="1" dirty="0"/>
              <a:t> </a:t>
            </a:r>
            <a:r>
              <a:rPr lang="en-US" b="1" dirty="0"/>
              <a:t>R1: lagaf-optics-p1c3-02</a:t>
            </a:r>
            <a:r>
              <a:rPr lang="en-US" sz="1600" b="1" dirty="0"/>
              <a:t>:</a:t>
            </a:r>
          </a:p>
          <a:p>
            <a:pPr marL="0" indent="0">
              <a:lnSpc>
                <a:spcPct val="90000"/>
              </a:lnSpc>
              <a:buNone/>
            </a:pPr>
            <a:r>
              <a:rPr lang="en-US" sz="1600" b="1" dirty="0"/>
              <a:t>	set chassis aggregated-devices ethernet device-count 5</a:t>
            </a:r>
          </a:p>
          <a:p>
            <a:pPr marL="0" indent="0">
              <a:lnSpc>
                <a:spcPct val="90000"/>
              </a:lnSpc>
              <a:buNone/>
            </a:pPr>
            <a:r>
              <a:rPr lang="en-US" sz="1600" b="1" dirty="0"/>
              <a:t> 	set interfaces ge-0/0/27 ether-options 802.3ad ae0</a:t>
            </a:r>
          </a:p>
          <a:p>
            <a:pPr marL="0" indent="0">
              <a:lnSpc>
                <a:spcPct val="90000"/>
              </a:lnSpc>
              <a:buNone/>
            </a:pPr>
            <a:r>
              <a:rPr lang="en-US" sz="1600" b="1" dirty="0"/>
              <a:t> 	set interfaces ge-0/0/28 ether-options 802.3ad ae0</a:t>
            </a:r>
          </a:p>
          <a:p>
            <a:pPr marL="0" indent="0">
              <a:lnSpc>
                <a:spcPct val="90000"/>
              </a:lnSpc>
              <a:buNone/>
            </a:pPr>
            <a:r>
              <a:rPr lang="en-US" sz="1600" b="1" dirty="0"/>
              <a:t> 	set interfaces ae0 unit 0</a:t>
            </a:r>
          </a:p>
          <a:p>
            <a:pPr>
              <a:lnSpc>
                <a:spcPct val="90000"/>
              </a:lnSpc>
            </a:pPr>
            <a:endParaRPr lang="en-US" sz="1900" dirty="0"/>
          </a:p>
        </p:txBody>
      </p:sp>
    </p:spTree>
    <p:extLst>
      <p:ext uri="{BB962C8B-B14F-4D97-AF65-F5344CB8AC3E}">
        <p14:creationId xmlns:p14="http://schemas.microsoft.com/office/powerpoint/2010/main" val="1508354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2C1E4-22A8-E01F-B7EE-A1F3227385FD}"/>
              </a:ext>
            </a:extLst>
          </p:cNvPr>
          <p:cNvSpPr>
            <a:spLocks noGrp="1"/>
          </p:cNvSpPr>
          <p:nvPr>
            <p:ph type="title"/>
          </p:nvPr>
        </p:nvSpPr>
        <p:spPr>
          <a:xfrm>
            <a:off x="197370" y="88149"/>
            <a:ext cx="11689830" cy="952860"/>
          </a:xfrm>
          <a:effectLst/>
        </p:spPr>
        <p:txBody>
          <a:bodyPr anchor="ctr">
            <a:normAutofit/>
          </a:bodyPr>
          <a:lstStyle/>
          <a:p>
            <a:pPr>
              <a:lnSpc>
                <a:spcPct val="90000"/>
              </a:lnSpc>
            </a:pPr>
            <a:r>
              <a:rPr lang="en-US" sz="2400" dirty="0"/>
              <a:t>Configure LACP for ae0 and configure periodic transmission of LACP packets:</a:t>
            </a:r>
          </a:p>
        </p:txBody>
      </p:sp>
      <p:sp>
        <p:nvSpPr>
          <p:cNvPr id="3" name="Content Placeholder 2">
            <a:extLst>
              <a:ext uri="{FF2B5EF4-FFF2-40B4-BE49-F238E27FC236}">
                <a16:creationId xmlns:a16="http://schemas.microsoft.com/office/drawing/2014/main" id="{FA3F3176-DC1D-F3F9-C624-971C52E6D993}"/>
              </a:ext>
            </a:extLst>
          </p:cNvPr>
          <p:cNvSpPr>
            <a:spLocks noGrp="1"/>
          </p:cNvSpPr>
          <p:nvPr>
            <p:ph idx="1"/>
          </p:nvPr>
        </p:nvSpPr>
        <p:spPr>
          <a:xfrm>
            <a:off x="197370" y="1463039"/>
            <a:ext cx="11797259" cy="5008099"/>
          </a:xfrm>
          <a:effectLst/>
        </p:spPr>
        <p:txBody>
          <a:bodyPr anchor="t">
            <a:noAutofit/>
          </a:bodyPr>
          <a:lstStyle/>
          <a:p>
            <a:pPr>
              <a:lnSpc>
                <a:spcPct val="90000"/>
              </a:lnSpc>
            </a:pPr>
            <a:endParaRPr lang="en-US" sz="2000" dirty="0"/>
          </a:p>
          <a:p>
            <a:pPr>
              <a:lnSpc>
                <a:spcPct val="90000"/>
              </a:lnSpc>
            </a:pPr>
            <a:r>
              <a:rPr lang="en-US" sz="2000" b="1" dirty="0"/>
              <a:t>lagaf-optics-p1c3-01:</a:t>
            </a:r>
          </a:p>
          <a:p>
            <a:pPr marL="0" indent="0">
              <a:lnSpc>
                <a:spcPct val="90000"/>
              </a:lnSpc>
              <a:buNone/>
            </a:pPr>
            <a:r>
              <a:rPr lang="en-US" sz="2000" dirty="0"/>
              <a:t>      set interfaces ae0 aggregated-ether-options </a:t>
            </a:r>
            <a:r>
              <a:rPr lang="en-US" sz="2000" dirty="0" err="1"/>
              <a:t>lacp</a:t>
            </a:r>
            <a:r>
              <a:rPr lang="en-US" sz="2000" dirty="0"/>
              <a:t> active periodic fast</a:t>
            </a:r>
          </a:p>
          <a:p>
            <a:pPr marL="0" indent="0">
              <a:lnSpc>
                <a:spcPct val="90000"/>
              </a:lnSpc>
              <a:buNone/>
            </a:pPr>
            <a:r>
              <a:rPr lang="en-US" sz="2000" dirty="0"/>
              <a:t>      commit</a:t>
            </a:r>
          </a:p>
          <a:p>
            <a:pPr marL="0" indent="0">
              <a:lnSpc>
                <a:spcPct val="90000"/>
              </a:lnSpc>
              <a:buNone/>
            </a:pPr>
            <a:endParaRPr lang="en-US" sz="2000" dirty="0"/>
          </a:p>
          <a:p>
            <a:pPr>
              <a:lnSpc>
                <a:spcPct val="90000"/>
              </a:lnSpc>
            </a:pPr>
            <a:r>
              <a:rPr lang="en-US" sz="2000" b="1" dirty="0"/>
              <a:t>lagaf-optics-p1c3-02:</a:t>
            </a:r>
          </a:p>
          <a:p>
            <a:pPr marL="0" indent="0">
              <a:lnSpc>
                <a:spcPct val="90000"/>
              </a:lnSpc>
              <a:buNone/>
            </a:pPr>
            <a:r>
              <a:rPr lang="en-US" sz="2000" dirty="0"/>
              <a:t>      set interfaces ae0 aggregated-ether-options </a:t>
            </a:r>
            <a:r>
              <a:rPr lang="en-US" sz="2000" dirty="0" err="1"/>
              <a:t>lacp</a:t>
            </a:r>
            <a:r>
              <a:rPr lang="en-US" sz="2000" dirty="0"/>
              <a:t> active periodic fast </a:t>
            </a:r>
          </a:p>
          <a:p>
            <a:pPr marL="0" indent="0">
              <a:lnSpc>
                <a:spcPct val="90000"/>
              </a:lnSpc>
              <a:buNone/>
            </a:pPr>
            <a:r>
              <a:rPr lang="en-US" sz="2000" dirty="0"/>
              <a:t>      commit</a:t>
            </a:r>
          </a:p>
          <a:p>
            <a:pPr>
              <a:lnSpc>
                <a:spcPct val="90000"/>
              </a:lnSpc>
            </a:pPr>
            <a:endParaRPr lang="en-US" sz="2000" dirty="0"/>
          </a:p>
          <a:p>
            <a:pPr>
              <a:lnSpc>
                <a:spcPct val="90000"/>
              </a:lnSpc>
            </a:pPr>
            <a:endParaRPr lang="en-US" sz="2000" dirty="0"/>
          </a:p>
        </p:txBody>
      </p:sp>
    </p:spTree>
    <p:extLst>
      <p:ext uri="{BB962C8B-B14F-4D97-AF65-F5344CB8AC3E}">
        <p14:creationId xmlns:p14="http://schemas.microsoft.com/office/powerpoint/2010/main" val="1891900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2C1E4-22A8-E01F-B7EE-A1F3227385FD}"/>
              </a:ext>
            </a:extLst>
          </p:cNvPr>
          <p:cNvSpPr>
            <a:spLocks noGrp="1"/>
          </p:cNvSpPr>
          <p:nvPr>
            <p:ph type="title"/>
          </p:nvPr>
        </p:nvSpPr>
        <p:spPr>
          <a:xfrm>
            <a:off x="197370" y="88149"/>
            <a:ext cx="11689830" cy="952860"/>
          </a:xfrm>
          <a:effectLst/>
        </p:spPr>
        <p:txBody>
          <a:bodyPr anchor="ctr">
            <a:normAutofit/>
          </a:bodyPr>
          <a:lstStyle/>
          <a:p>
            <a:pPr>
              <a:lnSpc>
                <a:spcPct val="90000"/>
              </a:lnSpc>
            </a:pPr>
            <a:r>
              <a:rPr lang="en-US" sz="2400" dirty="0"/>
              <a:t>Verify Lag Creation</a:t>
            </a:r>
          </a:p>
        </p:txBody>
      </p:sp>
      <p:sp>
        <p:nvSpPr>
          <p:cNvPr id="3" name="Content Placeholder 2">
            <a:extLst>
              <a:ext uri="{FF2B5EF4-FFF2-40B4-BE49-F238E27FC236}">
                <a16:creationId xmlns:a16="http://schemas.microsoft.com/office/drawing/2014/main" id="{FA3F3176-DC1D-F3F9-C624-971C52E6D993}"/>
              </a:ext>
            </a:extLst>
          </p:cNvPr>
          <p:cNvSpPr>
            <a:spLocks noGrp="1"/>
          </p:cNvSpPr>
          <p:nvPr>
            <p:ph idx="1"/>
          </p:nvPr>
        </p:nvSpPr>
        <p:spPr>
          <a:xfrm>
            <a:off x="197370" y="1463039"/>
            <a:ext cx="11797259" cy="5008099"/>
          </a:xfrm>
          <a:effectLst/>
        </p:spPr>
        <p:txBody>
          <a:bodyPr anchor="t">
            <a:noAutofit/>
          </a:bodyPr>
          <a:lstStyle/>
          <a:p>
            <a:pPr>
              <a:lnSpc>
                <a:spcPct val="90000"/>
              </a:lnSpc>
            </a:pPr>
            <a:r>
              <a:rPr lang="en-US" dirty="0"/>
              <a:t>regress@lagaf-optics-p1c3-01&gt; show interfaces terse ae0</a:t>
            </a:r>
          </a:p>
          <a:p>
            <a:pPr marL="0" indent="0">
              <a:lnSpc>
                <a:spcPct val="90000"/>
              </a:lnSpc>
              <a:buNone/>
            </a:pPr>
            <a:r>
              <a:rPr lang="en-US" dirty="0"/>
              <a:t>     Interface                   Admin 	Link 	Proto    Local                 Remote	</a:t>
            </a:r>
          </a:p>
          <a:p>
            <a:pPr marL="0" indent="0">
              <a:lnSpc>
                <a:spcPct val="90000"/>
              </a:lnSpc>
              <a:buNone/>
            </a:pPr>
            <a:r>
              <a:rPr lang="en-US" dirty="0"/>
              <a:t>	ae0                     		up   	 up</a:t>
            </a:r>
          </a:p>
          <a:p>
            <a:pPr marL="0" indent="0">
              <a:lnSpc>
                <a:spcPct val="90000"/>
              </a:lnSpc>
              <a:buNone/>
            </a:pPr>
            <a:r>
              <a:rPr lang="en-US" dirty="0"/>
              <a:t>	ae0.0                   	up   	 up</a:t>
            </a:r>
          </a:p>
          <a:p>
            <a:pPr>
              <a:lnSpc>
                <a:spcPct val="90000"/>
              </a:lnSpc>
            </a:pPr>
            <a:r>
              <a:rPr lang="en-US" dirty="0"/>
              <a:t>{master:0}</a:t>
            </a:r>
          </a:p>
          <a:p>
            <a:pPr>
              <a:lnSpc>
                <a:spcPct val="90000"/>
              </a:lnSpc>
            </a:pPr>
            <a:r>
              <a:rPr lang="en-US" dirty="0"/>
              <a:t>regress@lagaf-optics-p1c3-01&gt;</a:t>
            </a:r>
          </a:p>
          <a:p>
            <a:pPr>
              <a:lnSpc>
                <a:spcPct val="90000"/>
              </a:lnSpc>
            </a:pPr>
            <a:endParaRPr lang="en-US" dirty="0"/>
          </a:p>
          <a:p>
            <a:pPr>
              <a:lnSpc>
                <a:spcPct val="90000"/>
              </a:lnSpc>
            </a:pPr>
            <a:r>
              <a:rPr lang="en-US" dirty="0"/>
              <a:t>regress@lagaf-optics-p1c3-02&gt; show interfaces terse ae0</a:t>
            </a:r>
          </a:p>
          <a:p>
            <a:pPr marL="0" indent="0">
              <a:lnSpc>
                <a:spcPct val="90000"/>
              </a:lnSpc>
              <a:buNone/>
            </a:pPr>
            <a:r>
              <a:rPr lang="en-US" dirty="0"/>
              <a:t>     Interface                   Admin 	Link 	Proto    Local                 Remote	</a:t>
            </a:r>
          </a:p>
          <a:p>
            <a:pPr marL="0" indent="0">
              <a:lnSpc>
                <a:spcPct val="90000"/>
              </a:lnSpc>
              <a:buNone/>
            </a:pPr>
            <a:r>
              <a:rPr lang="en-US" dirty="0"/>
              <a:t>	ae0                     		up   	 up</a:t>
            </a:r>
          </a:p>
          <a:p>
            <a:pPr marL="0" indent="0">
              <a:lnSpc>
                <a:spcPct val="90000"/>
              </a:lnSpc>
              <a:buNone/>
            </a:pPr>
            <a:r>
              <a:rPr lang="en-US" dirty="0"/>
              <a:t>	ae0.0                   	up   	 up</a:t>
            </a:r>
          </a:p>
          <a:p>
            <a:pPr>
              <a:lnSpc>
                <a:spcPct val="90000"/>
              </a:lnSpc>
            </a:pPr>
            <a:r>
              <a:rPr lang="en-US" dirty="0"/>
              <a:t>{master:0}</a:t>
            </a:r>
          </a:p>
          <a:p>
            <a:pPr>
              <a:lnSpc>
                <a:spcPct val="90000"/>
              </a:lnSpc>
            </a:pPr>
            <a:r>
              <a:rPr lang="en-US" dirty="0"/>
              <a:t>regress@lagaf-optics-p1c3-02&gt;</a:t>
            </a:r>
          </a:p>
          <a:p>
            <a:pPr>
              <a:lnSpc>
                <a:spcPct val="90000"/>
              </a:lnSpc>
            </a:pPr>
            <a:endParaRPr lang="en-US" dirty="0"/>
          </a:p>
        </p:txBody>
      </p:sp>
    </p:spTree>
    <p:extLst>
      <p:ext uri="{BB962C8B-B14F-4D97-AF65-F5344CB8AC3E}">
        <p14:creationId xmlns:p14="http://schemas.microsoft.com/office/powerpoint/2010/main" val="2129195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0BC1B-8C9E-BA0B-5751-85AF4824F2DF}"/>
              </a:ext>
            </a:extLst>
          </p:cNvPr>
          <p:cNvSpPr>
            <a:spLocks noGrp="1"/>
          </p:cNvSpPr>
          <p:nvPr>
            <p:ph idx="4294967295"/>
          </p:nvPr>
        </p:nvSpPr>
        <p:spPr>
          <a:xfrm>
            <a:off x="201485" y="840659"/>
            <a:ext cx="10553700" cy="5801830"/>
          </a:xfrm>
        </p:spPr>
        <p:txBody>
          <a:bodyPr>
            <a:normAutofit lnSpcReduction="10000"/>
          </a:bodyPr>
          <a:lstStyle/>
          <a:p>
            <a:pPr>
              <a:lnSpc>
                <a:spcPct val="90000"/>
              </a:lnSpc>
            </a:pPr>
            <a:r>
              <a:rPr lang="en-US" dirty="0"/>
              <a:t>regress@lagaf-optics-p1c3-01&gt; show </a:t>
            </a:r>
            <a:r>
              <a:rPr lang="en-US" dirty="0" err="1"/>
              <a:t>lacp</a:t>
            </a:r>
            <a:r>
              <a:rPr lang="en-US" dirty="0"/>
              <a:t> statistics interfaces ae0</a:t>
            </a:r>
          </a:p>
          <a:p>
            <a:pPr marL="0" indent="0">
              <a:lnSpc>
                <a:spcPct val="90000"/>
              </a:lnSpc>
              <a:buNone/>
            </a:pPr>
            <a:r>
              <a:rPr lang="en-US" dirty="0"/>
              <a:t> 	Aggregated interface: ae0</a:t>
            </a:r>
          </a:p>
          <a:p>
            <a:pPr marL="0" indent="0">
              <a:lnSpc>
                <a:spcPct val="90000"/>
              </a:lnSpc>
              <a:buNone/>
            </a:pPr>
            <a:r>
              <a:rPr lang="en-US" dirty="0"/>
              <a:t>	    LACP Statistics:       LACP Rx     LACP Tx   Unknown Rx   Illegal Rx</a:t>
            </a:r>
          </a:p>
          <a:p>
            <a:pPr marL="0" indent="0">
              <a:lnSpc>
                <a:spcPct val="90000"/>
              </a:lnSpc>
              <a:buNone/>
            </a:pPr>
            <a:r>
              <a:rPr lang="en-US" dirty="0"/>
              <a:t>	      ge-0/0/27                	 29          30                        0                    0</a:t>
            </a:r>
          </a:p>
          <a:p>
            <a:pPr marL="0" indent="0">
              <a:lnSpc>
                <a:spcPct val="90000"/>
              </a:lnSpc>
              <a:buNone/>
            </a:pPr>
            <a:r>
              <a:rPr lang="en-US" dirty="0"/>
              <a:t>	      ge-0/0/28                 	 29          30                        0                    0</a:t>
            </a:r>
          </a:p>
          <a:p>
            <a:pPr marL="0" indent="0">
              <a:lnSpc>
                <a:spcPct val="90000"/>
              </a:lnSpc>
              <a:buNone/>
            </a:pPr>
            <a:r>
              <a:rPr lang="en-US" dirty="0"/>
              <a:t>	{master:0}</a:t>
            </a:r>
          </a:p>
          <a:p>
            <a:pPr marL="0" indent="0">
              <a:lnSpc>
                <a:spcPct val="90000"/>
              </a:lnSpc>
              <a:buNone/>
            </a:pPr>
            <a:r>
              <a:rPr lang="en-US" dirty="0"/>
              <a:t>	regress@lagaf-optics-p1c3-01&gt; </a:t>
            </a:r>
          </a:p>
          <a:p>
            <a:endParaRPr lang="en-US" dirty="0"/>
          </a:p>
          <a:p>
            <a:r>
              <a:rPr lang="en-US" dirty="0"/>
              <a:t>The LACP received counter that increments for each normal hello</a:t>
            </a:r>
          </a:p>
          <a:p>
            <a:endParaRPr lang="en-US" dirty="0"/>
          </a:p>
          <a:p>
            <a:r>
              <a:rPr lang="en-US" dirty="0"/>
              <a:t>The number of LACP transmit packet errors logged</a:t>
            </a:r>
          </a:p>
          <a:p>
            <a:endParaRPr lang="en-US" dirty="0"/>
          </a:p>
          <a:p>
            <a:r>
              <a:rPr lang="en-US" dirty="0"/>
              <a:t>The number of unrecognized packet errors logged</a:t>
            </a:r>
          </a:p>
          <a:p>
            <a:endParaRPr lang="en-US" dirty="0"/>
          </a:p>
          <a:p>
            <a:r>
              <a:rPr lang="en-US" dirty="0"/>
              <a:t>The number of invalid packets received</a:t>
            </a:r>
          </a:p>
        </p:txBody>
      </p:sp>
      <p:sp>
        <p:nvSpPr>
          <p:cNvPr id="4" name="Title 1">
            <a:extLst>
              <a:ext uri="{FF2B5EF4-FFF2-40B4-BE49-F238E27FC236}">
                <a16:creationId xmlns:a16="http://schemas.microsoft.com/office/drawing/2014/main" id="{B0B6B41C-ED36-A9E1-2A60-87BAC39B0BB8}"/>
              </a:ext>
            </a:extLst>
          </p:cNvPr>
          <p:cNvSpPr txBox="1">
            <a:spLocks/>
          </p:cNvSpPr>
          <p:nvPr/>
        </p:nvSpPr>
        <p:spPr>
          <a:xfrm>
            <a:off x="197370" y="88149"/>
            <a:ext cx="11689830" cy="952860"/>
          </a:xfrm>
          <a:prstGeom prst="rect">
            <a:avLst/>
          </a:prstGeom>
          <a:effectLst/>
        </p:spPr>
        <p:txBody>
          <a:bodyPr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400"/>
              <a:t>Verify LACP Statistics</a:t>
            </a:r>
            <a:endParaRPr lang="en-US" sz="2400" dirty="0"/>
          </a:p>
        </p:txBody>
      </p:sp>
    </p:spTree>
    <p:extLst>
      <p:ext uri="{BB962C8B-B14F-4D97-AF65-F5344CB8AC3E}">
        <p14:creationId xmlns:p14="http://schemas.microsoft.com/office/powerpoint/2010/main" val="4257411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0BC1B-8C9E-BA0B-5751-85AF4824F2DF}"/>
              </a:ext>
            </a:extLst>
          </p:cNvPr>
          <p:cNvSpPr>
            <a:spLocks noGrp="1"/>
          </p:cNvSpPr>
          <p:nvPr>
            <p:ph idx="4294967295"/>
          </p:nvPr>
        </p:nvSpPr>
        <p:spPr>
          <a:xfrm>
            <a:off x="201485" y="840659"/>
            <a:ext cx="10553700" cy="5801830"/>
          </a:xfrm>
        </p:spPr>
        <p:txBody>
          <a:bodyPr>
            <a:normAutofit/>
          </a:bodyPr>
          <a:lstStyle/>
          <a:p>
            <a:pPr>
              <a:lnSpc>
                <a:spcPct val="90000"/>
              </a:lnSpc>
            </a:pPr>
            <a:r>
              <a:rPr lang="en-US" dirty="0"/>
              <a:t>regress@lagaf-optics-p1c3-01&gt; show </a:t>
            </a:r>
            <a:r>
              <a:rPr lang="en-US" dirty="0" err="1"/>
              <a:t>lacp</a:t>
            </a:r>
            <a:r>
              <a:rPr lang="en-US" dirty="0"/>
              <a:t> interfaces ae0</a:t>
            </a:r>
          </a:p>
          <a:p>
            <a:pPr marL="0" indent="0">
              <a:lnSpc>
                <a:spcPct val="90000"/>
              </a:lnSpc>
              <a:buNone/>
            </a:pPr>
            <a:r>
              <a:rPr lang="en-US" dirty="0"/>
              <a:t>	Aggregated interface: ae0</a:t>
            </a:r>
          </a:p>
          <a:p>
            <a:pPr marL="0" indent="0">
              <a:lnSpc>
                <a:spcPct val="90000"/>
              </a:lnSpc>
              <a:buNone/>
            </a:pPr>
            <a:r>
              <a:rPr lang="en-US" dirty="0"/>
              <a:t>	    LACP state:           Role   Exp   Def  </a:t>
            </a:r>
            <a:r>
              <a:rPr lang="en-US" dirty="0" err="1"/>
              <a:t>Dist</a:t>
            </a:r>
            <a:r>
              <a:rPr lang="en-US" dirty="0"/>
              <a:t>  Col  Syn  </a:t>
            </a:r>
            <a:r>
              <a:rPr lang="en-US" dirty="0" err="1"/>
              <a:t>Aggr</a:t>
            </a:r>
            <a:r>
              <a:rPr lang="en-US" dirty="0"/>
              <a:t>  Timeout  Activity</a:t>
            </a:r>
          </a:p>
          <a:p>
            <a:pPr marL="0" indent="0">
              <a:lnSpc>
                <a:spcPct val="90000"/>
              </a:lnSpc>
              <a:buNone/>
            </a:pPr>
            <a:r>
              <a:rPr lang="en-US" dirty="0"/>
              <a:t>	      ge-0/0/27          Actor    No    </a:t>
            </a:r>
            <a:r>
              <a:rPr lang="en-US" dirty="0" err="1"/>
              <a:t>No</a:t>
            </a:r>
            <a:r>
              <a:rPr lang="en-US" dirty="0"/>
              <a:t>   Yes  </a:t>
            </a:r>
            <a:r>
              <a:rPr lang="en-US" dirty="0" err="1"/>
              <a:t>Yes</a:t>
            </a:r>
            <a:r>
              <a:rPr lang="en-US" dirty="0"/>
              <a:t>  </a:t>
            </a:r>
            <a:r>
              <a:rPr lang="en-US" dirty="0" err="1"/>
              <a:t>Yes</a:t>
            </a:r>
            <a:r>
              <a:rPr lang="en-US" dirty="0"/>
              <a:t>   </a:t>
            </a:r>
            <a:r>
              <a:rPr lang="en-US" dirty="0" err="1"/>
              <a:t>Yes</a:t>
            </a:r>
            <a:r>
              <a:rPr lang="en-US" dirty="0"/>
              <a:t>     Fast    Active</a:t>
            </a:r>
          </a:p>
          <a:p>
            <a:pPr marL="0" indent="0">
              <a:lnSpc>
                <a:spcPct val="90000"/>
              </a:lnSpc>
              <a:buNone/>
            </a:pPr>
            <a:r>
              <a:rPr lang="en-US" dirty="0"/>
              <a:t>	      ge-0/0/27        Partner    No    </a:t>
            </a:r>
            <a:r>
              <a:rPr lang="en-US" dirty="0" err="1"/>
              <a:t>No</a:t>
            </a:r>
            <a:r>
              <a:rPr lang="en-US" dirty="0"/>
              <a:t>   Yes  </a:t>
            </a:r>
            <a:r>
              <a:rPr lang="en-US" dirty="0" err="1"/>
              <a:t>Yes</a:t>
            </a:r>
            <a:r>
              <a:rPr lang="en-US" dirty="0"/>
              <a:t>  </a:t>
            </a:r>
            <a:r>
              <a:rPr lang="en-US" dirty="0" err="1"/>
              <a:t>Yes</a:t>
            </a:r>
            <a:r>
              <a:rPr lang="en-US" dirty="0"/>
              <a:t>   </a:t>
            </a:r>
            <a:r>
              <a:rPr lang="en-US" dirty="0" err="1"/>
              <a:t>Yes</a:t>
            </a:r>
            <a:r>
              <a:rPr lang="en-US" dirty="0"/>
              <a:t>     Fast    Active</a:t>
            </a:r>
          </a:p>
          <a:p>
            <a:pPr marL="0" indent="0">
              <a:lnSpc>
                <a:spcPct val="90000"/>
              </a:lnSpc>
              <a:buNone/>
            </a:pPr>
            <a:r>
              <a:rPr lang="en-US" dirty="0"/>
              <a:t>	      ge-0/0/28          Actor    No    </a:t>
            </a:r>
            <a:r>
              <a:rPr lang="en-US" dirty="0" err="1"/>
              <a:t>No</a:t>
            </a:r>
            <a:r>
              <a:rPr lang="en-US" dirty="0"/>
              <a:t>   Yes  </a:t>
            </a:r>
            <a:r>
              <a:rPr lang="en-US" dirty="0" err="1"/>
              <a:t>Yes</a:t>
            </a:r>
            <a:r>
              <a:rPr lang="en-US" dirty="0"/>
              <a:t>  </a:t>
            </a:r>
            <a:r>
              <a:rPr lang="en-US" dirty="0" err="1"/>
              <a:t>Yes</a:t>
            </a:r>
            <a:r>
              <a:rPr lang="en-US" dirty="0"/>
              <a:t>   </a:t>
            </a:r>
            <a:r>
              <a:rPr lang="en-US" dirty="0" err="1"/>
              <a:t>Yes</a:t>
            </a:r>
            <a:r>
              <a:rPr lang="en-US" dirty="0"/>
              <a:t>     Fast    Active</a:t>
            </a:r>
          </a:p>
          <a:p>
            <a:pPr marL="0" indent="0">
              <a:lnSpc>
                <a:spcPct val="90000"/>
              </a:lnSpc>
              <a:buNone/>
            </a:pPr>
            <a:r>
              <a:rPr lang="en-US" dirty="0"/>
              <a:t>	      ge-0/0/28        Partner    No    </a:t>
            </a:r>
            <a:r>
              <a:rPr lang="en-US" dirty="0" err="1"/>
              <a:t>No</a:t>
            </a:r>
            <a:r>
              <a:rPr lang="en-US" dirty="0"/>
              <a:t>   Yes  </a:t>
            </a:r>
            <a:r>
              <a:rPr lang="en-US" dirty="0" err="1"/>
              <a:t>Yes</a:t>
            </a:r>
            <a:r>
              <a:rPr lang="en-US" dirty="0"/>
              <a:t>  </a:t>
            </a:r>
            <a:r>
              <a:rPr lang="en-US" dirty="0" err="1"/>
              <a:t>Yes</a:t>
            </a:r>
            <a:r>
              <a:rPr lang="en-US" dirty="0"/>
              <a:t>   </a:t>
            </a:r>
            <a:r>
              <a:rPr lang="en-US" dirty="0" err="1"/>
              <a:t>Yes</a:t>
            </a:r>
            <a:r>
              <a:rPr lang="en-US" dirty="0"/>
              <a:t>     Fast    Active</a:t>
            </a:r>
          </a:p>
          <a:p>
            <a:pPr marL="0" indent="0">
              <a:lnSpc>
                <a:spcPct val="90000"/>
              </a:lnSpc>
              <a:buNone/>
            </a:pPr>
            <a:r>
              <a:rPr lang="en-US" dirty="0"/>
              <a:t>	    LACP protocol:        Receive State  Transmit State          Mux State</a:t>
            </a:r>
          </a:p>
          <a:p>
            <a:pPr marL="0" indent="0">
              <a:lnSpc>
                <a:spcPct val="90000"/>
              </a:lnSpc>
              <a:buNone/>
            </a:pPr>
            <a:r>
              <a:rPr lang="en-US" dirty="0"/>
              <a:t>	      ge-0/0/27                 Current   	Fast periodic 	Collecting distributing</a:t>
            </a:r>
          </a:p>
          <a:p>
            <a:pPr marL="0" indent="0">
              <a:lnSpc>
                <a:spcPct val="90000"/>
              </a:lnSpc>
              <a:buNone/>
            </a:pPr>
            <a:r>
              <a:rPr lang="en-US" dirty="0"/>
              <a:t>	      ge-0/0/28                 Current   	Fast periodic 	Collecting distributing</a:t>
            </a:r>
          </a:p>
          <a:p>
            <a:pPr marL="0" indent="0">
              <a:lnSpc>
                <a:spcPct val="90000"/>
              </a:lnSpc>
              <a:buNone/>
            </a:pPr>
            <a:r>
              <a:rPr lang="en-US" dirty="0"/>
              <a:t>	{master:0}</a:t>
            </a:r>
          </a:p>
          <a:p>
            <a:pPr marL="0" indent="0">
              <a:lnSpc>
                <a:spcPct val="90000"/>
              </a:lnSpc>
              <a:buNone/>
            </a:pPr>
            <a:r>
              <a:rPr lang="en-US" dirty="0"/>
              <a:t>	regress@lagaf-optics-p1c3-01&gt;</a:t>
            </a:r>
          </a:p>
        </p:txBody>
      </p:sp>
      <p:sp>
        <p:nvSpPr>
          <p:cNvPr id="4" name="Title 1">
            <a:extLst>
              <a:ext uri="{FF2B5EF4-FFF2-40B4-BE49-F238E27FC236}">
                <a16:creationId xmlns:a16="http://schemas.microsoft.com/office/drawing/2014/main" id="{B0B6B41C-ED36-A9E1-2A60-87BAC39B0BB8}"/>
              </a:ext>
            </a:extLst>
          </p:cNvPr>
          <p:cNvSpPr txBox="1">
            <a:spLocks/>
          </p:cNvSpPr>
          <p:nvPr/>
        </p:nvSpPr>
        <p:spPr>
          <a:xfrm>
            <a:off x="197370" y="88149"/>
            <a:ext cx="11689830" cy="952860"/>
          </a:xfrm>
          <a:prstGeom prst="rect">
            <a:avLst/>
          </a:prstGeom>
          <a:effectLst/>
        </p:spPr>
        <p:txBody>
          <a:bodyPr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400"/>
              <a:t>Verify LACP Statistics</a:t>
            </a:r>
            <a:endParaRPr lang="en-US" sz="2400" dirty="0"/>
          </a:p>
        </p:txBody>
      </p:sp>
    </p:spTree>
    <p:extLst>
      <p:ext uri="{BB962C8B-B14F-4D97-AF65-F5344CB8AC3E}">
        <p14:creationId xmlns:p14="http://schemas.microsoft.com/office/powerpoint/2010/main" val="3084851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0BC1B-8C9E-BA0B-5751-85AF4824F2DF}"/>
              </a:ext>
            </a:extLst>
          </p:cNvPr>
          <p:cNvSpPr>
            <a:spLocks noGrp="1"/>
          </p:cNvSpPr>
          <p:nvPr>
            <p:ph idx="4294967295"/>
          </p:nvPr>
        </p:nvSpPr>
        <p:spPr>
          <a:xfrm>
            <a:off x="201485" y="840659"/>
            <a:ext cx="10553700" cy="5801830"/>
          </a:xfrm>
        </p:spPr>
        <p:txBody>
          <a:bodyPr>
            <a:normAutofit/>
          </a:bodyPr>
          <a:lstStyle/>
          <a:p>
            <a:pPr>
              <a:lnSpc>
                <a:spcPct val="90000"/>
              </a:lnSpc>
            </a:pPr>
            <a:r>
              <a:rPr lang="en-US" sz="2000" dirty="0"/>
              <a:t>The LACP state—Indicates whether the link in the bundle is an actor (local or near-end of the link) or a partner (remote or far-end of the link).</a:t>
            </a:r>
          </a:p>
          <a:p>
            <a:pPr>
              <a:lnSpc>
                <a:spcPct val="90000"/>
              </a:lnSpc>
            </a:pPr>
            <a:endParaRPr lang="en-US" sz="2000" dirty="0"/>
          </a:p>
          <a:p>
            <a:pPr>
              <a:lnSpc>
                <a:spcPct val="90000"/>
              </a:lnSpc>
            </a:pPr>
            <a:r>
              <a:rPr lang="en-US" sz="2000" dirty="0"/>
              <a:t>The LACP mode—Indicates whether both ends of the aggregated Ethernet interface are enabled (active or passive)—at least one end of the bundle must be active.</a:t>
            </a:r>
          </a:p>
          <a:p>
            <a:pPr>
              <a:lnSpc>
                <a:spcPct val="90000"/>
              </a:lnSpc>
            </a:pPr>
            <a:endParaRPr lang="en-US" sz="2000" dirty="0"/>
          </a:p>
          <a:p>
            <a:pPr>
              <a:lnSpc>
                <a:spcPct val="90000"/>
              </a:lnSpc>
            </a:pPr>
            <a:r>
              <a:rPr lang="en-US" sz="2000" dirty="0"/>
              <a:t>The periodic link aggregation control PDU transmit rate.</a:t>
            </a:r>
          </a:p>
          <a:p>
            <a:pPr>
              <a:lnSpc>
                <a:spcPct val="90000"/>
              </a:lnSpc>
            </a:pPr>
            <a:endParaRPr lang="en-US" sz="2000" dirty="0"/>
          </a:p>
          <a:p>
            <a:pPr>
              <a:lnSpc>
                <a:spcPct val="90000"/>
              </a:lnSpc>
            </a:pPr>
            <a:r>
              <a:rPr lang="en-US" sz="2000" dirty="0"/>
              <a:t>The LACP protocol state—Indicates the link is up </a:t>
            </a:r>
            <a:r>
              <a:rPr lang="en-US" sz="2000" dirty="0" err="1"/>
              <a:t>ifit</a:t>
            </a:r>
            <a:r>
              <a:rPr lang="en-US" sz="2000" dirty="0"/>
              <a:t> is collecting and distributing packets.</a:t>
            </a:r>
          </a:p>
        </p:txBody>
      </p:sp>
      <p:sp>
        <p:nvSpPr>
          <p:cNvPr id="4" name="Title 1">
            <a:extLst>
              <a:ext uri="{FF2B5EF4-FFF2-40B4-BE49-F238E27FC236}">
                <a16:creationId xmlns:a16="http://schemas.microsoft.com/office/drawing/2014/main" id="{B0B6B41C-ED36-A9E1-2A60-87BAC39B0BB8}"/>
              </a:ext>
            </a:extLst>
          </p:cNvPr>
          <p:cNvSpPr txBox="1">
            <a:spLocks/>
          </p:cNvSpPr>
          <p:nvPr/>
        </p:nvSpPr>
        <p:spPr>
          <a:xfrm>
            <a:off x="197370" y="88149"/>
            <a:ext cx="11689830" cy="952860"/>
          </a:xfrm>
          <a:prstGeom prst="rect">
            <a:avLst/>
          </a:prstGeom>
          <a:effectLst/>
        </p:spPr>
        <p:txBody>
          <a:bodyPr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400" dirty="0"/>
              <a:t>Verify LACP Statistics</a:t>
            </a:r>
          </a:p>
        </p:txBody>
      </p:sp>
    </p:spTree>
    <p:extLst>
      <p:ext uri="{BB962C8B-B14F-4D97-AF65-F5344CB8AC3E}">
        <p14:creationId xmlns:p14="http://schemas.microsoft.com/office/powerpoint/2010/main" val="754296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68C0C-60A3-69AF-768A-BE2FF0494F8C}"/>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r>
              <a:rPr lang="en-US" sz="6600"/>
              <a:t>Thank You	</a:t>
            </a:r>
            <a:endParaRPr lang="en-US" sz="6600" dirty="0"/>
          </a:p>
        </p:txBody>
      </p:sp>
      <p:sp useBgFill="1">
        <p:nvSpPr>
          <p:cNvPr id="28" name="Freeform: Shape 27">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965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A6AD4F09-2CD9-652C-0784-C3760A9C11F5}"/>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82282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8307-D98F-DC55-77D9-B014C0FBA02D}"/>
              </a:ext>
            </a:extLst>
          </p:cNvPr>
          <p:cNvSpPr>
            <a:spLocks noGrp="1"/>
          </p:cNvSpPr>
          <p:nvPr>
            <p:ph type="title"/>
          </p:nvPr>
        </p:nvSpPr>
        <p:spPr/>
        <p:txBody>
          <a:bodyPr/>
          <a:lstStyle/>
          <a:p>
            <a:r>
              <a:rPr lang="en-US" dirty="0"/>
              <a:t>Types of LAGs</a:t>
            </a:r>
          </a:p>
        </p:txBody>
      </p:sp>
      <p:sp>
        <p:nvSpPr>
          <p:cNvPr id="3" name="Content Placeholder 2">
            <a:extLst>
              <a:ext uri="{FF2B5EF4-FFF2-40B4-BE49-F238E27FC236}">
                <a16:creationId xmlns:a16="http://schemas.microsoft.com/office/drawing/2014/main" id="{F3EB11E0-F7D8-E165-F359-F1B195DA0169}"/>
              </a:ext>
            </a:extLst>
          </p:cNvPr>
          <p:cNvSpPr>
            <a:spLocks noGrp="1"/>
          </p:cNvSpPr>
          <p:nvPr>
            <p:ph idx="1"/>
          </p:nvPr>
        </p:nvSpPr>
        <p:spPr>
          <a:xfrm>
            <a:off x="801288" y="2132346"/>
            <a:ext cx="10554574" cy="4725654"/>
          </a:xfrm>
        </p:spPr>
        <p:txBody>
          <a:bodyPr>
            <a:noAutofit/>
          </a:bodyPr>
          <a:lstStyle/>
          <a:p>
            <a:endParaRPr lang="en-US" sz="2400" dirty="0"/>
          </a:p>
          <a:p>
            <a:r>
              <a:rPr lang="en-US" sz="2400" dirty="0"/>
              <a:t>The Two primary types of LAGs are static and dynamic. </a:t>
            </a:r>
          </a:p>
          <a:p>
            <a:r>
              <a:rPr lang="en-US" sz="2400" dirty="0"/>
              <a:t>Static is also known as manually configured LAG</a:t>
            </a:r>
          </a:p>
          <a:p>
            <a:r>
              <a:rPr lang="en-US" sz="2400" dirty="0"/>
              <a:t>Dynamic LAGs use Link Aggregation Control Protocol (LACP) to negotiate settings between the two connected devices.</a:t>
            </a:r>
          </a:p>
          <a:p>
            <a:r>
              <a:rPr lang="en-US" sz="2400" dirty="0"/>
              <a:t>Some devices support static LAGs, but do not support dynamic LAGs with LACP. </a:t>
            </a:r>
          </a:p>
          <a:p>
            <a:r>
              <a:rPr lang="en-US" sz="2400" dirty="0"/>
              <a:t>Refer to your product’s user manual to see whether your device supports LACP.</a:t>
            </a:r>
          </a:p>
          <a:p>
            <a:pPr marL="0" indent="0">
              <a:buNone/>
            </a:pPr>
            <a:endParaRPr lang="en-US" sz="2400" dirty="0"/>
          </a:p>
        </p:txBody>
      </p:sp>
    </p:spTree>
    <p:extLst>
      <p:ext uri="{BB962C8B-B14F-4D97-AF65-F5344CB8AC3E}">
        <p14:creationId xmlns:p14="http://schemas.microsoft.com/office/powerpoint/2010/main" val="200942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descr="A diagram of links between two links&#10;&#10;Description automatically generated with medium confidence">
            <a:extLst>
              <a:ext uri="{FF2B5EF4-FFF2-40B4-BE49-F238E27FC236}">
                <a16:creationId xmlns:a16="http://schemas.microsoft.com/office/drawing/2014/main" id="{B1DC7D8E-31AD-2F63-2A3D-4922891BAF9A}"/>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271383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2C1E4-22A8-E01F-B7EE-A1F3227385FD}"/>
              </a:ext>
            </a:extLst>
          </p:cNvPr>
          <p:cNvSpPr>
            <a:spLocks noGrp="1"/>
          </p:cNvSpPr>
          <p:nvPr>
            <p:ph type="title"/>
          </p:nvPr>
        </p:nvSpPr>
        <p:spPr>
          <a:xfrm>
            <a:off x="0" y="371170"/>
            <a:ext cx="10571998" cy="970450"/>
          </a:xfrm>
          <a:effectLst/>
        </p:spPr>
        <p:txBody>
          <a:bodyPr anchor="ctr">
            <a:normAutofit/>
          </a:bodyPr>
          <a:lstStyle/>
          <a:p>
            <a:r>
              <a:rPr lang="en-US" sz="2800" dirty="0">
                <a:solidFill>
                  <a:schemeClr val="tx1"/>
                </a:solidFill>
              </a:rPr>
              <a:t>What are the benefits of Link Aggregation?</a:t>
            </a:r>
          </a:p>
        </p:txBody>
      </p:sp>
      <p:sp>
        <p:nvSpPr>
          <p:cNvPr id="3" name="Content Placeholder 2">
            <a:extLst>
              <a:ext uri="{FF2B5EF4-FFF2-40B4-BE49-F238E27FC236}">
                <a16:creationId xmlns:a16="http://schemas.microsoft.com/office/drawing/2014/main" id="{FA3F3176-DC1D-F3F9-C624-971C52E6D993}"/>
              </a:ext>
            </a:extLst>
          </p:cNvPr>
          <p:cNvSpPr>
            <a:spLocks noGrp="1"/>
          </p:cNvSpPr>
          <p:nvPr>
            <p:ph idx="1"/>
          </p:nvPr>
        </p:nvSpPr>
        <p:spPr>
          <a:xfrm>
            <a:off x="197370" y="1592868"/>
            <a:ext cx="11797259" cy="4703001"/>
          </a:xfrm>
          <a:effectLst/>
        </p:spPr>
        <p:txBody>
          <a:bodyPr anchor="t">
            <a:normAutofit/>
          </a:bodyPr>
          <a:lstStyle/>
          <a:p>
            <a:pPr>
              <a:lnSpc>
                <a:spcPct val="90000"/>
              </a:lnSpc>
            </a:pPr>
            <a:r>
              <a:rPr lang="en-US" sz="2400" b="1" dirty="0"/>
              <a:t>Increased reliability and availability: </a:t>
            </a:r>
            <a:r>
              <a:rPr lang="en-US" sz="2400" dirty="0"/>
              <a:t>If one of the physical links in the LAG goes down, traffic is dynamically and transparently reassigned to one of the other physical links.</a:t>
            </a:r>
          </a:p>
          <a:p>
            <a:pPr>
              <a:lnSpc>
                <a:spcPct val="90000"/>
              </a:lnSpc>
            </a:pPr>
            <a:r>
              <a:rPr lang="en-US" sz="2400" b="1" dirty="0"/>
              <a:t>Better use of physical resources: </a:t>
            </a:r>
            <a:r>
              <a:rPr lang="en-US" sz="2400" dirty="0"/>
              <a:t>Traffic can be load-balanced across the physical links.</a:t>
            </a:r>
          </a:p>
          <a:p>
            <a:pPr>
              <a:lnSpc>
                <a:spcPct val="90000"/>
              </a:lnSpc>
            </a:pPr>
            <a:r>
              <a:rPr lang="en-US" sz="2400" b="1" dirty="0"/>
              <a:t>Increased bandwidth: </a:t>
            </a:r>
            <a:r>
              <a:rPr lang="en-US" sz="2400" dirty="0"/>
              <a:t>The aggregated physical links deliver higher bandwidth than each individual link.</a:t>
            </a:r>
          </a:p>
          <a:p>
            <a:pPr>
              <a:lnSpc>
                <a:spcPct val="90000"/>
              </a:lnSpc>
            </a:pPr>
            <a:r>
              <a:rPr lang="en-US" sz="2400" b="1" dirty="0"/>
              <a:t>Cost effectiveness: </a:t>
            </a:r>
            <a:r>
              <a:rPr lang="en-US" sz="2400" dirty="0"/>
              <a:t>A physical network upgrade can be expensive, especially if it requires new cables. Link aggregation increases bandwidth without requiring new equipment.</a:t>
            </a:r>
          </a:p>
          <a:p>
            <a:pPr>
              <a:lnSpc>
                <a:spcPct val="90000"/>
              </a:lnSpc>
            </a:pPr>
            <a:r>
              <a:rPr lang="en-US" sz="2400" b="1" dirty="0"/>
              <a:t>Loop Free Network : </a:t>
            </a:r>
            <a:r>
              <a:rPr lang="en-US" sz="2400" dirty="0"/>
              <a:t>By considering all the physical links as single logical link, avoids Spanning Tree port blocking issues.</a:t>
            </a:r>
          </a:p>
        </p:txBody>
      </p:sp>
    </p:spTree>
    <p:extLst>
      <p:ext uri="{BB962C8B-B14F-4D97-AF65-F5344CB8AC3E}">
        <p14:creationId xmlns:p14="http://schemas.microsoft.com/office/powerpoint/2010/main" val="2320267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0648-D8A4-5697-1EC8-D857B8079784}"/>
              </a:ext>
            </a:extLst>
          </p:cNvPr>
          <p:cNvSpPr>
            <a:spLocks noGrp="1"/>
          </p:cNvSpPr>
          <p:nvPr>
            <p:ph type="title"/>
          </p:nvPr>
        </p:nvSpPr>
        <p:spPr/>
        <p:txBody>
          <a:bodyPr/>
          <a:lstStyle/>
          <a:p>
            <a:r>
              <a:rPr lang="en-US" dirty="0"/>
              <a:t>MAC Flapping</a:t>
            </a:r>
          </a:p>
        </p:txBody>
      </p:sp>
      <p:sp>
        <p:nvSpPr>
          <p:cNvPr id="3" name="Content Placeholder 2">
            <a:extLst>
              <a:ext uri="{FF2B5EF4-FFF2-40B4-BE49-F238E27FC236}">
                <a16:creationId xmlns:a16="http://schemas.microsoft.com/office/drawing/2014/main" id="{528ABABC-A684-B564-C2D8-02515BB803F4}"/>
              </a:ext>
            </a:extLst>
          </p:cNvPr>
          <p:cNvSpPr>
            <a:spLocks noGrp="1"/>
          </p:cNvSpPr>
          <p:nvPr>
            <p:ph idx="1"/>
          </p:nvPr>
        </p:nvSpPr>
        <p:spPr/>
        <p:txBody>
          <a:bodyPr>
            <a:normAutofit/>
          </a:bodyPr>
          <a:lstStyle/>
          <a:p>
            <a:r>
              <a:rPr lang="en-US" sz="2400" dirty="0"/>
              <a:t>A MAC Flap is caused when a switch receives packets from two different interfaces with the same source MAC address. </a:t>
            </a:r>
          </a:p>
          <a:p>
            <a:r>
              <a:rPr lang="en-US" sz="2400" dirty="0"/>
              <a:t>This Will cause lot of flapping; means we are not sure that which interface will be used. What ever the interface will by suggested by the forwarding table at that movement will be considered.</a:t>
            </a:r>
          </a:p>
        </p:txBody>
      </p:sp>
    </p:spTree>
    <p:extLst>
      <p:ext uri="{BB962C8B-B14F-4D97-AF65-F5344CB8AC3E}">
        <p14:creationId xmlns:p14="http://schemas.microsoft.com/office/powerpoint/2010/main" val="316136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F470B-4A50-DA07-34DC-7E59E2E63207}"/>
              </a:ext>
            </a:extLst>
          </p:cNvPr>
          <p:cNvPicPr>
            <a:picLocks noChangeAspect="1"/>
          </p:cNvPicPr>
          <p:nvPr/>
        </p:nvPicPr>
        <p:blipFill>
          <a:blip r:embed="rId2"/>
          <a:stretch>
            <a:fillRect/>
          </a:stretch>
        </p:blipFill>
        <p:spPr>
          <a:xfrm>
            <a:off x="0" y="15741"/>
            <a:ext cx="12192000" cy="6854653"/>
          </a:xfrm>
          <a:prstGeom prst="rect">
            <a:avLst/>
          </a:prstGeom>
        </p:spPr>
      </p:pic>
    </p:spTree>
    <p:extLst>
      <p:ext uri="{BB962C8B-B14F-4D97-AF65-F5344CB8AC3E}">
        <p14:creationId xmlns:p14="http://schemas.microsoft.com/office/powerpoint/2010/main" val="36285419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482</TotalTime>
  <Words>1411</Words>
  <Application>Microsoft Office PowerPoint</Application>
  <PresentationFormat>Widescreen</PresentationFormat>
  <Paragraphs>124</Paragraphs>
  <Slides>39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Century Gothic</vt:lpstr>
      <vt:lpstr>Wingdings 2</vt:lpstr>
      <vt:lpstr>Quotable</vt:lpstr>
      <vt:lpstr>LACP</vt:lpstr>
      <vt:lpstr>What is Link Aggregation ?</vt:lpstr>
      <vt:lpstr>PowerPoint Presentation</vt:lpstr>
      <vt:lpstr>PowerPoint Presentation</vt:lpstr>
      <vt:lpstr>Types of LAGs</vt:lpstr>
      <vt:lpstr>PowerPoint Presentation</vt:lpstr>
      <vt:lpstr>What are the benefits of Link Aggregation?</vt:lpstr>
      <vt:lpstr>MAC Flapping</vt:lpstr>
      <vt:lpstr>PowerPoint Presentation</vt:lpstr>
      <vt:lpstr>PowerPoint Presentation</vt:lpstr>
      <vt:lpstr>PowerPoint Presentation</vt:lpstr>
      <vt:lpstr>PowerPoint Presentation</vt:lpstr>
      <vt:lpstr>PowerPoint Presentation</vt:lpstr>
      <vt:lpstr>PowerPoint Presentation</vt:lpstr>
      <vt:lpstr>Broadcast Storm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 Aggregation Control Protocol (LACP)?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set up Link Aggregation between two devices:</vt:lpstr>
      <vt:lpstr>Configuration: </vt:lpstr>
      <vt:lpstr>Configure LACP for ae0 and configure periodic transmission of LACP packets:</vt:lpstr>
      <vt:lpstr>Verify Lag Creation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LAG &amp; LACP</dc:title>
  <dc:creator>Vaddimukkala Rahul</dc:creator>
  <cp:lastModifiedBy>Vaddimukkala Rahul</cp:lastModifiedBy>
  <cp:revision>42</cp:revision>
  <dcterms:created xsi:type="dcterms:W3CDTF">2023-10-23T09:58:00Z</dcterms:created>
  <dcterms:modified xsi:type="dcterms:W3CDTF">2023-11-12T08:38:40Z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633b888-ae0d-4341-a75f-06e04137d755_Enabled">
    <vt:lpwstr>true</vt:lpwstr>
  </property>
  <property fmtid="{D5CDD505-2E9C-101B-9397-08002B2CF9AE}" pid="3" name="MSIP_Label_0633b888-ae0d-4341-a75f-06e04137d755_SetDate">
    <vt:lpwstr>2023-10-23T09:58:02Z</vt:lpwstr>
  </property>
  <property fmtid="{D5CDD505-2E9C-101B-9397-08002B2CF9AE}" pid="4" name="MSIP_Label_0633b888-ae0d-4341-a75f-06e04137d755_Method">
    <vt:lpwstr>Standard</vt:lpwstr>
  </property>
  <property fmtid="{D5CDD505-2E9C-101B-9397-08002B2CF9AE}" pid="5" name="MSIP_Label_0633b888-ae0d-4341-a75f-06e04137d755_Name">
    <vt:lpwstr>0633b888-ae0d-4341-a75f-06e04137d755</vt:lpwstr>
  </property>
  <property fmtid="{D5CDD505-2E9C-101B-9397-08002B2CF9AE}" pid="6" name="MSIP_Label_0633b888-ae0d-4341-a75f-06e04137d755_SiteId">
    <vt:lpwstr>bea78b3c-4cdb-4130-854a-1d193232e5f4</vt:lpwstr>
  </property>
  <property fmtid="{D5CDD505-2E9C-101B-9397-08002B2CF9AE}" pid="7" name="MSIP_Label_0633b888-ae0d-4341-a75f-06e04137d755_ActionId">
    <vt:lpwstr>b67da950-534a-4c40-9d0f-99bbfa2cba40</vt:lpwstr>
  </property>
  <property fmtid="{D5CDD505-2E9C-101B-9397-08002B2CF9AE}" pid="8" name="MSIP_Label_0633b888-ae0d-4341-a75f-06e04137d755_ContentBits">
    <vt:lpwstr>2</vt:lpwstr>
  </property>
</Properties>
</file>